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343" r:id="rId2"/>
    <p:sldId id="286" r:id="rId3"/>
    <p:sldId id="288" r:id="rId4"/>
    <p:sldId id="344" r:id="rId5"/>
    <p:sldId id="289" r:id="rId6"/>
    <p:sldId id="290" r:id="rId7"/>
    <p:sldId id="345" r:id="rId8"/>
    <p:sldId id="291" r:id="rId9"/>
    <p:sldId id="269" r:id="rId10"/>
    <p:sldId id="324" r:id="rId11"/>
    <p:sldId id="323" r:id="rId12"/>
    <p:sldId id="330" r:id="rId13"/>
    <p:sldId id="266" r:id="rId14"/>
    <p:sldId id="267" r:id="rId15"/>
    <p:sldId id="327" r:id="rId16"/>
    <p:sldId id="325" r:id="rId17"/>
    <p:sldId id="326" r:id="rId18"/>
    <p:sldId id="329" r:id="rId19"/>
    <p:sldId id="32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404"/>
  </p:normalViewPr>
  <p:slideViewPr>
    <p:cSldViewPr snapToGrid="0" snapToObjects="1">
      <p:cViewPr varScale="1">
        <p:scale>
          <a:sx n="81" d="100"/>
          <a:sy n="81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298B5-8B78-A243-A965-63F543EFF1F3}" type="doc">
      <dgm:prSet loTypeId="urn:microsoft.com/office/officeart/2005/8/layout/hierarchy6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7982757-D5A3-C047-9064-9E806AE0034F}">
      <dgm:prSet phldrT="[Text]"/>
      <dgm:spPr/>
      <dgm:t>
        <a:bodyPr/>
        <a:lstStyle/>
        <a:p>
          <a:r>
            <a:rPr lang="en-US" dirty="0"/>
            <a:t>Data</a:t>
          </a:r>
        </a:p>
      </dgm:t>
    </dgm:pt>
    <dgm:pt modelId="{EA72C414-CD8A-1F4C-AA3F-9676C4B30E27}" type="parTrans" cxnId="{70B74669-E305-7148-AF57-71267E40962E}">
      <dgm:prSet/>
      <dgm:spPr/>
      <dgm:t>
        <a:bodyPr/>
        <a:lstStyle/>
        <a:p>
          <a:endParaRPr lang="en-US"/>
        </a:p>
      </dgm:t>
    </dgm:pt>
    <dgm:pt modelId="{F7160EB6-4925-F141-A2F0-B283DF676835}" type="sibTrans" cxnId="{70B74669-E305-7148-AF57-71267E40962E}">
      <dgm:prSet/>
      <dgm:spPr/>
      <dgm:t>
        <a:bodyPr/>
        <a:lstStyle/>
        <a:p>
          <a:endParaRPr lang="en-US"/>
        </a:p>
      </dgm:t>
    </dgm:pt>
    <dgm:pt modelId="{0CCB6DB5-0C29-4047-A97B-979D30DB9253}">
      <dgm:prSet phldrT="[Text]"/>
      <dgm:spPr/>
      <dgm:t>
        <a:bodyPr/>
        <a:lstStyle/>
        <a:p>
          <a:r>
            <a:rPr lang="en-US" dirty="0"/>
            <a:t>Categorical</a:t>
          </a:r>
        </a:p>
        <a:p>
          <a:r>
            <a:rPr lang="en-US" dirty="0"/>
            <a:t>DIMENSIONS</a:t>
          </a:r>
        </a:p>
        <a:p>
          <a:r>
            <a:rPr lang="en-US" dirty="0"/>
            <a:t>GREEN PILL</a:t>
          </a:r>
          <a:r>
            <a:rPr lang="en-US" baseline="0" dirty="0"/>
            <a:t> </a:t>
          </a:r>
          <a:endParaRPr lang="en-US" dirty="0"/>
        </a:p>
      </dgm:t>
    </dgm:pt>
    <dgm:pt modelId="{B1FD212F-89C0-2C40-88AC-0A846D206CCB}" type="parTrans" cxnId="{25A2CD87-0A7B-3B40-983F-67E32103266A}">
      <dgm:prSet/>
      <dgm:spPr/>
      <dgm:t>
        <a:bodyPr/>
        <a:lstStyle/>
        <a:p>
          <a:endParaRPr lang="en-US"/>
        </a:p>
      </dgm:t>
    </dgm:pt>
    <dgm:pt modelId="{F854C3C9-A6A7-234A-BBBA-BD97F53BFD0A}" type="sibTrans" cxnId="{25A2CD87-0A7B-3B40-983F-67E32103266A}">
      <dgm:prSet/>
      <dgm:spPr/>
      <dgm:t>
        <a:bodyPr/>
        <a:lstStyle/>
        <a:p>
          <a:endParaRPr lang="en-US"/>
        </a:p>
      </dgm:t>
    </dgm:pt>
    <dgm:pt modelId="{8634C61C-1071-9B45-A619-5CD9B7675BA3}">
      <dgm:prSet phldrT="[Text]"/>
      <dgm:spPr/>
      <dgm:t>
        <a:bodyPr/>
        <a:lstStyle/>
        <a:p>
          <a:r>
            <a:rPr lang="en-US" dirty="0"/>
            <a:t>Numeric</a:t>
          </a:r>
        </a:p>
        <a:p>
          <a:r>
            <a:rPr lang="en-US" dirty="0"/>
            <a:t>MEASURES</a:t>
          </a:r>
        </a:p>
        <a:p>
          <a:r>
            <a:rPr lang="en-US" dirty="0"/>
            <a:t>BLUE PILL</a:t>
          </a:r>
        </a:p>
      </dgm:t>
    </dgm:pt>
    <dgm:pt modelId="{58569DA0-73AF-6142-B6EC-0D9323A132D2}" type="parTrans" cxnId="{D792413A-1F3C-DB4F-8441-F405DC8EB98A}">
      <dgm:prSet/>
      <dgm:spPr/>
      <dgm:t>
        <a:bodyPr/>
        <a:lstStyle/>
        <a:p>
          <a:endParaRPr lang="en-US"/>
        </a:p>
      </dgm:t>
    </dgm:pt>
    <dgm:pt modelId="{1FE5599C-249B-A44C-A656-F0BB2BF69780}" type="sibTrans" cxnId="{D792413A-1F3C-DB4F-8441-F405DC8EB98A}">
      <dgm:prSet/>
      <dgm:spPr/>
      <dgm:t>
        <a:bodyPr/>
        <a:lstStyle/>
        <a:p>
          <a:endParaRPr lang="en-US"/>
        </a:p>
      </dgm:t>
    </dgm:pt>
    <dgm:pt modelId="{E170CCE0-9B7F-4A43-A2DE-E3C2A41DBC5B}">
      <dgm:prSet phldrT="[Text]"/>
      <dgm:spPr/>
      <dgm:t>
        <a:bodyPr/>
        <a:lstStyle/>
        <a:p>
          <a:r>
            <a:rPr lang="en-US" dirty="0"/>
            <a:t>Discrete</a:t>
          </a:r>
        </a:p>
      </dgm:t>
    </dgm:pt>
    <dgm:pt modelId="{5CE9F8CA-657F-A947-8BB3-AAA97B12E4E8}" type="parTrans" cxnId="{297865A8-100A-C648-8825-7561F5D1107E}">
      <dgm:prSet/>
      <dgm:spPr/>
      <dgm:t>
        <a:bodyPr/>
        <a:lstStyle/>
        <a:p>
          <a:endParaRPr lang="en-US"/>
        </a:p>
      </dgm:t>
    </dgm:pt>
    <dgm:pt modelId="{7ED1DB7B-00D3-DC48-AE29-7A502333DBD3}" type="sibTrans" cxnId="{297865A8-100A-C648-8825-7561F5D1107E}">
      <dgm:prSet/>
      <dgm:spPr/>
      <dgm:t>
        <a:bodyPr/>
        <a:lstStyle/>
        <a:p>
          <a:endParaRPr lang="en-US"/>
        </a:p>
      </dgm:t>
    </dgm:pt>
    <dgm:pt modelId="{ADD554DE-D8FF-ED4D-A954-5D6CF386367C}">
      <dgm:prSet phldrT="[Text]"/>
      <dgm:spPr/>
      <dgm:t>
        <a:bodyPr/>
        <a:lstStyle/>
        <a:p>
          <a:r>
            <a:rPr lang="en-US" dirty="0"/>
            <a:t>Continuous</a:t>
          </a:r>
        </a:p>
      </dgm:t>
    </dgm:pt>
    <dgm:pt modelId="{BC9C2DA3-DC64-6942-8C91-B034A7636A2B}" type="parTrans" cxnId="{CCAE11F9-7835-1C46-A545-9980A647E391}">
      <dgm:prSet/>
      <dgm:spPr/>
      <dgm:t>
        <a:bodyPr/>
        <a:lstStyle/>
        <a:p>
          <a:endParaRPr lang="en-US"/>
        </a:p>
      </dgm:t>
    </dgm:pt>
    <dgm:pt modelId="{32373D72-8723-9044-8566-F5C809FE2EB8}" type="sibTrans" cxnId="{CCAE11F9-7835-1C46-A545-9980A647E391}">
      <dgm:prSet/>
      <dgm:spPr/>
      <dgm:t>
        <a:bodyPr/>
        <a:lstStyle/>
        <a:p>
          <a:endParaRPr lang="en-US"/>
        </a:p>
      </dgm:t>
    </dgm:pt>
    <dgm:pt modelId="{EACF48D2-6E9C-7F41-8289-8B2612F481CB}">
      <dgm:prSet phldrT="[Text]"/>
      <dgm:spPr/>
      <dgm:t>
        <a:bodyPr/>
        <a:lstStyle/>
        <a:p>
          <a:r>
            <a:rPr lang="en-US" dirty="0"/>
            <a:t>Ordinal</a:t>
          </a:r>
        </a:p>
      </dgm:t>
    </dgm:pt>
    <dgm:pt modelId="{F95CBD41-400C-9B45-9E5E-2DE6B36E39BE}" type="parTrans" cxnId="{78E46288-0CAF-BB44-B486-1CE06C0B5885}">
      <dgm:prSet/>
      <dgm:spPr/>
      <dgm:t>
        <a:bodyPr/>
        <a:lstStyle/>
        <a:p>
          <a:endParaRPr lang="en-US"/>
        </a:p>
      </dgm:t>
    </dgm:pt>
    <dgm:pt modelId="{DD3FB7C0-0246-E741-8FBA-C5A1A2690D09}" type="sibTrans" cxnId="{78E46288-0CAF-BB44-B486-1CE06C0B5885}">
      <dgm:prSet/>
      <dgm:spPr/>
      <dgm:t>
        <a:bodyPr/>
        <a:lstStyle/>
        <a:p>
          <a:endParaRPr lang="en-US"/>
        </a:p>
      </dgm:t>
    </dgm:pt>
    <dgm:pt modelId="{4C70B652-CC48-E141-829E-79C3BDA7662B}">
      <dgm:prSet phldrT="[Text]"/>
      <dgm:spPr/>
      <dgm:t>
        <a:bodyPr/>
        <a:lstStyle/>
        <a:p>
          <a:r>
            <a:rPr lang="en-US"/>
            <a:t>Dichotomous</a:t>
          </a:r>
          <a:endParaRPr lang="en-US" dirty="0"/>
        </a:p>
      </dgm:t>
    </dgm:pt>
    <dgm:pt modelId="{D2CF6171-B667-804C-AF49-0E6AE5C8A14B}" type="parTrans" cxnId="{4506F24C-BA39-F648-90B5-54696EFAFB1B}">
      <dgm:prSet/>
      <dgm:spPr/>
      <dgm:t>
        <a:bodyPr/>
        <a:lstStyle/>
        <a:p>
          <a:endParaRPr lang="en-US"/>
        </a:p>
      </dgm:t>
    </dgm:pt>
    <dgm:pt modelId="{E868FE07-239B-314A-997A-48271595FD35}" type="sibTrans" cxnId="{4506F24C-BA39-F648-90B5-54696EFAFB1B}">
      <dgm:prSet/>
      <dgm:spPr/>
      <dgm:t>
        <a:bodyPr/>
        <a:lstStyle/>
        <a:p>
          <a:endParaRPr lang="en-US"/>
        </a:p>
      </dgm:t>
    </dgm:pt>
    <dgm:pt modelId="{4C3A5FFF-02B0-184F-A475-4824402A42D5}">
      <dgm:prSet phldrT="[Text]"/>
      <dgm:spPr/>
      <dgm:t>
        <a:bodyPr/>
        <a:lstStyle/>
        <a:p>
          <a:r>
            <a:rPr lang="en-US" dirty="0"/>
            <a:t>Nominal</a:t>
          </a:r>
        </a:p>
      </dgm:t>
    </dgm:pt>
    <dgm:pt modelId="{C2AC3EC0-5852-0C4B-A50F-587B0458511C}" type="parTrans" cxnId="{7DDBDC7D-A32E-C840-90A0-C384AD1EE1EE}">
      <dgm:prSet/>
      <dgm:spPr/>
      <dgm:t>
        <a:bodyPr/>
        <a:lstStyle/>
        <a:p>
          <a:endParaRPr lang="en-US"/>
        </a:p>
      </dgm:t>
    </dgm:pt>
    <dgm:pt modelId="{5B729371-8811-4D49-82AD-D618D7F89619}" type="sibTrans" cxnId="{7DDBDC7D-A32E-C840-90A0-C384AD1EE1EE}">
      <dgm:prSet/>
      <dgm:spPr/>
      <dgm:t>
        <a:bodyPr/>
        <a:lstStyle/>
        <a:p>
          <a:endParaRPr lang="en-US"/>
        </a:p>
      </dgm:t>
    </dgm:pt>
    <dgm:pt modelId="{656166B3-3E8B-5A46-8AD4-ECDA498E07D7}" type="pres">
      <dgm:prSet presAssocID="{797298B5-8B78-A243-A965-63F543EFF1F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B01863-8864-134C-A93A-C2A030E4111C}" type="pres">
      <dgm:prSet presAssocID="{797298B5-8B78-A243-A965-63F543EFF1F3}" presName="hierFlow" presStyleCnt="0"/>
      <dgm:spPr/>
    </dgm:pt>
    <dgm:pt modelId="{DFDE0E93-C2C8-BE46-8533-52DB0DC93A4D}" type="pres">
      <dgm:prSet presAssocID="{797298B5-8B78-A243-A965-63F543EFF1F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2C68583-7387-4D48-BF7D-5BEB38E9223C}" type="pres">
      <dgm:prSet presAssocID="{87982757-D5A3-C047-9064-9E806AE0034F}" presName="Name14" presStyleCnt="0"/>
      <dgm:spPr/>
    </dgm:pt>
    <dgm:pt modelId="{3A7338A6-5518-E34F-9903-C63938C55803}" type="pres">
      <dgm:prSet presAssocID="{87982757-D5A3-C047-9064-9E806AE0034F}" presName="level1Shape" presStyleLbl="node0" presStyleIdx="0" presStyleCnt="1" custLinFactNeighborX="-39733" custLinFactNeighborY="1809">
        <dgm:presLayoutVars>
          <dgm:chPref val="3"/>
        </dgm:presLayoutVars>
      </dgm:prSet>
      <dgm:spPr/>
    </dgm:pt>
    <dgm:pt modelId="{BD45C487-10B5-5045-BBEF-C5D2F587EBCE}" type="pres">
      <dgm:prSet presAssocID="{87982757-D5A3-C047-9064-9E806AE0034F}" presName="hierChild2" presStyleCnt="0"/>
      <dgm:spPr/>
    </dgm:pt>
    <dgm:pt modelId="{3FA7E4C3-BF36-6141-8AF0-74BBAB1B5CD0}" type="pres">
      <dgm:prSet presAssocID="{B1FD212F-89C0-2C40-88AC-0A846D206CCB}" presName="Name19" presStyleLbl="parChTrans1D2" presStyleIdx="0" presStyleCnt="2"/>
      <dgm:spPr/>
    </dgm:pt>
    <dgm:pt modelId="{5CDFC9E3-815E-6842-93BF-B04CD0CE5F41}" type="pres">
      <dgm:prSet presAssocID="{0CCB6DB5-0C29-4047-A97B-979D30DB9253}" presName="Name21" presStyleCnt="0"/>
      <dgm:spPr/>
    </dgm:pt>
    <dgm:pt modelId="{F01A2779-1C8B-9346-AE06-D507F1BDA8A2}" type="pres">
      <dgm:prSet presAssocID="{0CCB6DB5-0C29-4047-A97B-979D30DB9253}" presName="level2Shape" presStyleLbl="node2" presStyleIdx="0" presStyleCnt="2" custLinFactX="-548" custLinFactNeighborX="-100000" custLinFactNeighborY="-5044"/>
      <dgm:spPr/>
    </dgm:pt>
    <dgm:pt modelId="{0A162100-409C-974E-B373-2FBDBDEBC66E}" type="pres">
      <dgm:prSet presAssocID="{0CCB6DB5-0C29-4047-A97B-979D30DB9253}" presName="hierChild3" presStyleCnt="0"/>
      <dgm:spPr/>
    </dgm:pt>
    <dgm:pt modelId="{4B84A63F-0EE5-3440-AD4F-691F80E2BE77}" type="pres">
      <dgm:prSet presAssocID="{C2AC3EC0-5852-0C4B-A50F-587B0458511C}" presName="Name19" presStyleLbl="parChTrans1D3" presStyleIdx="0" presStyleCnt="5"/>
      <dgm:spPr/>
    </dgm:pt>
    <dgm:pt modelId="{1DCD50B3-36F8-DD41-A820-503007AF904D}" type="pres">
      <dgm:prSet presAssocID="{4C3A5FFF-02B0-184F-A475-4824402A42D5}" presName="Name21" presStyleCnt="0"/>
      <dgm:spPr/>
    </dgm:pt>
    <dgm:pt modelId="{CF631D9A-E377-C94F-92FC-0F9A56666A3A}" type="pres">
      <dgm:prSet presAssocID="{4C3A5FFF-02B0-184F-A475-4824402A42D5}" presName="level2Shape" presStyleLbl="node3" presStyleIdx="0" presStyleCnt="5"/>
      <dgm:spPr/>
    </dgm:pt>
    <dgm:pt modelId="{C6E97B23-E88F-014E-AC1E-05E74DD8BFAE}" type="pres">
      <dgm:prSet presAssocID="{4C3A5FFF-02B0-184F-A475-4824402A42D5}" presName="hierChild3" presStyleCnt="0"/>
      <dgm:spPr/>
    </dgm:pt>
    <dgm:pt modelId="{B3157C6C-0E3F-8C4A-B2FB-51E2B1A9C86E}" type="pres">
      <dgm:prSet presAssocID="{F95CBD41-400C-9B45-9E5E-2DE6B36E39BE}" presName="Name19" presStyleLbl="parChTrans1D3" presStyleIdx="1" presStyleCnt="5"/>
      <dgm:spPr/>
    </dgm:pt>
    <dgm:pt modelId="{F486B11F-0592-1A43-A115-CF956ACA5072}" type="pres">
      <dgm:prSet presAssocID="{EACF48D2-6E9C-7F41-8289-8B2612F481CB}" presName="Name21" presStyleCnt="0"/>
      <dgm:spPr/>
    </dgm:pt>
    <dgm:pt modelId="{CB787F9C-DD8B-6248-80ED-D527D69B038F}" type="pres">
      <dgm:prSet presAssocID="{EACF48D2-6E9C-7F41-8289-8B2612F481CB}" presName="level2Shape" presStyleLbl="node3" presStyleIdx="1" presStyleCnt="5"/>
      <dgm:spPr/>
    </dgm:pt>
    <dgm:pt modelId="{0DDF1194-BB9C-CE49-BC40-9CFE63E3C003}" type="pres">
      <dgm:prSet presAssocID="{EACF48D2-6E9C-7F41-8289-8B2612F481CB}" presName="hierChild3" presStyleCnt="0"/>
      <dgm:spPr/>
    </dgm:pt>
    <dgm:pt modelId="{C8E8D40C-063A-9743-8314-85002A698974}" type="pres">
      <dgm:prSet presAssocID="{D2CF6171-B667-804C-AF49-0E6AE5C8A14B}" presName="Name19" presStyleLbl="parChTrans1D3" presStyleIdx="2" presStyleCnt="5"/>
      <dgm:spPr/>
    </dgm:pt>
    <dgm:pt modelId="{A7E167BB-67AD-BD45-9947-F9A44FEBE2DF}" type="pres">
      <dgm:prSet presAssocID="{4C70B652-CC48-E141-829E-79C3BDA7662B}" presName="Name21" presStyleCnt="0"/>
      <dgm:spPr/>
    </dgm:pt>
    <dgm:pt modelId="{DF4504AA-53AA-904B-97DD-C17301A03EA9}" type="pres">
      <dgm:prSet presAssocID="{4C70B652-CC48-E141-829E-79C3BDA7662B}" presName="level2Shape" presStyleLbl="node3" presStyleIdx="2" presStyleCnt="5"/>
      <dgm:spPr/>
    </dgm:pt>
    <dgm:pt modelId="{FC67E10E-87B0-8341-B83A-989D899A3A69}" type="pres">
      <dgm:prSet presAssocID="{4C70B652-CC48-E141-829E-79C3BDA7662B}" presName="hierChild3" presStyleCnt="0"/>
      <dgm:spPr/>
    </dgm:pt>
    <dgm:pt modelId="{4819A760-D371-C349-8BDC-31A7E4A0B9CD}" type="pres">
      <dgm:prSet presAssocID="{58569DA0-73AF-6142-B6EC-0D9323A132D2}" presName="Name19" presStyleLbl="parChTrans1D2" presStyleIdx="1" presStyleCnt="2"/>
      <dgm:spPr/>
    </dgm:pt>
    <dgm:pt modelId="{B344A721-F8C3-E841-AA2D-694B392DE319}" type="pres">
      <dgm:prSet presAssocID="{8634C61C-1071-9B45-A619-5CD9B7675BA3}" presName="Name21" presStyleCnt="0"/>
      <dgm:spPr/>
    </dgm:pt>
    <dgm:pt modelId="{7AA93C08-B250-6347-847C-75EF1D4F2E3D}" type="pres">
      <dgm:prSet presAssocID="{8634C61C-1071-9B45-A619-5CD9B7675BA3}" presName="level2Shape" presStyleLbl="node2" presStyleIdx="1" presStyleCnt="2"/>
      <dgm:spPr/>
    </dgm:pt>
    <dgm:pt modelId="{30CAA223-874A-4C40-8C55-E497D449BAEA}" type="pres">
      <dgm:prSet presAssocID="{8634C61C-1071-9B45-A619-5CD9B7675BA3}" presName="hierChild3" presStyleCnt="0"/>
      <dgm:spPr/>
    </dgm:pt>
    <dgm:pt modelId="{B47827BD-280E-204A-BA21-E1A5F25898ED}" type="pres">
      <dgm:prSet presAssocID="{5CE9F8CA-657F-A947-8BB3-AAA97B12E4E8}" presName="Name19" presStyleLbl="parChTrans1D3" presStyleIdx="3" presStyleCnt="5"/>
      <dgm:spPr/>
    </dgm:pt>
    <dgm:pt modelId="{B5E4CD6D-8A63-A947-8365-0C779F829D90}" type="pres">
      <dgm:prSet presAssocID="{E170CCE0-9B7F-4A43-A2DE-E3C2A41DBC5B}" presName="Name21" presStyleCnt="0"/>
      <dgm:spPr/>
    </dgm:pt>
    <dgm:pt modelId="{6E497FC1-A7E0-5745-A55A-7958104E9EC9}" type="pres">
      <dgm:prSet presAssocID="{E170CCE0-9B7F-4A43-A2DE-E3C2A41DBC5B}" presName="level2Shape" presStyleLbl="node3" presStyleIdx="3" presStyleCnt="5"/>
      <dgm:spPr/>
    </dgm:pt>
    <dgm:pt modelId="{27FB9CB1-0895-5747-8487-CA3492E7E369}" type="pres">
      <dgm:prSet presAssocID="{E170CCE0-9B7F-4A43-A2DE-E3C2A41DBC5B}" presName="hierChild3" presStyleCnt="0"/>
      <dgm:spPr/>
    </dgm:pt>
    <dgm:pt modelId="{6146F728-B663-7D41-83DB-9D0E7B3BF28E}" type="pres">
      <dgm:prSet presAssocID="{BC9C2DA3-DC64-6942-8C91-B034A7636A2B}" presName="Name19" presStyleLbl="parChTrans1D3" presStyleIdx="4" presStyleCnt="5"/>
      <dgm:spPr/>
    </dgm:pt>
    <dgm:pt modelId="{5220215D-0615-E745-B368-8C2D86E46356}" type="pres">
      <dgm:prSet presAssocID="{ADD554DE-D8FF-ED4D-A954-5D6CF386367C}" presName="Name21" presStyleCnt="0"/>
      <dgm:spPr/>
    </dgm:pt>
    <dgm:pt modelId="{9FF4E09B-F8B1-2A47-A97B-33AC06A70F22}" type="pres">
      <dgm:prSet presAssocID="{ADD554DE-D8FF-ED4D-A954-5D6CF386367C}" presName="level2Shape" presStyleLbl="node3" presStyleIdx="4" presStyleCnt="5"/>
      <dgm:spPr/>
    </dgm:pt>
    <dgm:pt modelId="{B114BD87-230D-6243-939D-8B0D54CA08AF}" type="pres">
      <dgm:prSet presAssocID="{ADD554DE-D8FF-ED4D-A954-5D6CF386367C}" presName="hierChild3" presStyleCnt="0"/>
      <dgm:spPr/>
    </dgm:pt>
    <dgm:pt modelId="{095E2675-C065-C54A-A5F5-4109E5283754}" type="pres">
      <dgm:prSet presAssocID="{797298B5-8B78-A243-A965-63F543EFF1F3}" presName="bgShapesFlow" presStyleCnt="0"/>
      <dgm:spPr/>
    </dgm:pt>
  </dgm:ptLst>
  <dgm:cxnLst>
    <dgm:cxn modelId="{A5FBEE01-9070-764C-A82F-5D66AB674910}" type="presOf" srcId="{ADD554DE-D8FF-ED4D-A954-5D6CF386367C}" destId="{9FF4E09B-F8B1-2A47-A97B-33AC06A70F22}" srcOrd="0" destOrd="0" presId="urn:microsoft.com/office/officeart/2005/8/layout/hierarchy6"/>
    <dgm:cxn modelId="{96BE3827-62D6-6A48-81ED-02C2CDFF1E8C}" type="presOf" srcId="{4C70B652-CC48-E141-829E-79C3BDA7662B}" destId="{DF4504AA-53AA-904B-97DD-C17301A03EA9}" srcOrd="0" destOrd="0" presId="urn:microsoft.com/office/officeart/2005/8/layout/hierarchy6"/>
    <dgm:cxn modelId="{D792413A-1F3C-DB4F-8441-F405DC8EB98A}" srcId="{87982757-D5A3-C047-9064-9E806AE0034F}" destId="{8634C61C-1071-9B45-A619-5CD9B7675BA3}" srcOrd="1" destOrd="0" parTransId="{58569DA0-73AF-6142-B6EC-0D9323A132D2}" sibTransId="{1FE5599C-249B-A44C-A656-F0BB2BF69780}"/>
    <dgm:cxn modelId="{85A6A75E-1818-914D-8F31-D2ECF4BEA9F9}" type="presOf" srcId="{B1FD212F-89C0-2C40-88AC-0A846D206CCB}" destId="{3FA7E4C3-BF36-6141-8AF0-74BBAB1B5CD0}" srcOrd="0" destOrd="0" presId="urn:microsoft.com/office/officeart/2005/8/layout/hierarchy6"/>
    <dgm:cxn modelId="{55D4D342-1FE6-2048-B89A-8526CB0747DE}" type="presOf" srcId="{D2CF6171-B667-804C-AF49-0E6AE5C8A14B}" destId="{C8E8D40C-063A-9743-8314-85002A698974}" srcOrd="0" destOrd="0" presId="urn:microsoft.com/office/officeart/2005/8/layout/hierarchy6"/>
    <dgm:cxn modelId="{6B3A2B64-30EF-4C47-B41C-D1237C6CD674}" type="presOf" srcId="{C2AC3EC0-5852-0C4B-A50F-587B0458511C}" destId="{4B84A63F-0EE5-3440-AD4F-691F80E2BE77}" srcOrd="0" destOrd="0" presId="urn:microsoft.com/office/officeart/2005/8/layout/hierarchy6"/>
    <dgm:cxn modelId="{29C82F48-F30B-5248-B200-E02440693D8D}" type="presOf" srcId="{E170CCE0-9B7F-4A43-A2DE-E3C2A41DBC5B}" destId="{6E497FC1-A7E0-5745-A55A-7958104E9EC9}" srcOrd="0" destOrd="0" presId="urn:microsoft.com/office/officeart/2005/8/layout/hierarchy6"/>
    <dgm:cxn modelId="{70B74669-E305-7148-AF57-71267E40962E}" srcId="{797298B5-8B78-A243-A965-63F543EFF1F3}" destId="{87982757-D5A3-C047-9064-9E806AE0034F}" srcOrd="0" destOrd="0" parTransId="{EA72C414-CD8A-1F4C-AA3F-9676C4B30E27}" sibTransId="{F7160EB6-4925-F141-A2F0-B283DF676835}"/>
    <dgm:cxn modelId="{4506F24C-BA39-F648-90B5-54696EFAFB1B}" srcId="{0CCB6DB5-0C29-4047-A97B-979D30DB9253}" destId="{4C70B652-CC48-E141-829E-79C3BDA7662B}" srcOrd="2" destOrd="0" parTransId="{D2CF6171-B667-804C-AF49-0E6AE5C8A14B}" sibTransId="{E868FE07-239B-314A-997A-48271595FD35}"/>
    <dgm:cxn modelId="{47B51371-521A-4240-BA4F-5B3DEBDEC114}" type="presOf" srcId="{F95CBD41-400C-9B45-9E5E-2DE6B36E39BE}" destId="{B3157C6C-0E3F-8C4A-B2FB-51E2B1A9C86E}" srcOrd="0" destOrd="0" presId="urn:microsoft.com/office/officeart/2005/8/layout/hierarchy6"/>
    <dgm:cxn modelId="{F7281455-088A-CB40-AEA9-E1FC6A701CB5}" type="presOf" srcId="{797298B5-8B78-A243-A965-63F543EFF1F3}" destId="{656166B3-3E8B-5A46-8AD4-ECDA498E07D7}" srcOrd="0" destOrd="0" presId="urn:microsoft.com/office/officeart/2005/8/layout/hierarchy6"/>
    <dgm:cxn modelId="{7DDBDC7D-A32E-C840-90A0-C384AD1EE1EE}" srcId="{0CCB6DB5-0C29-4047-A97B-979D30DB9253}" destId="{4C3A5FFF-02B0-184F-A475-4824402A42D5}" srcOrd="0" destOrd="0" parTransId="{C2AC3EC0-5852-0C4B-A50F-587B0458511C}" sibTransId="{5B729371-8811-4D49-82AD-D618D7F89619}"/>
    <dgm:cxn modelId="{84144B87-78E2-CA46-8BCA-BF4BF98D3288}" type="presOf" srcId="{EACF48D2-6E9C-7F41-8289-8B2612F481CB}" destId="{CB787F9C-DD8B-6248-80ED-D527D69B038F}" srcOrd="0" destOrd="0" presId="urn:microsoft.com/office/officeart/2005/8/layout/hierarchy6"/>
    <dgm:cxn modelId="{25A2CD87-0A7B-3B40-983F-67E32103266A}" srcId="{87982757-D5A3-C047-9064-9E806AE0034F}" destId="{0CCB6DB5-0C29-4047-A97B-979D30DB9253}" srcOrd="0" destOrd="0" parTransId="{B1FD212F-89C0-2C40-88AC-0A846D206CCB}" sibTransId="{F854C3C9-A6A7-234A-BBBA-BD97F53BFD0A}"/>
    <dgm:cxn modelId="{78E46288-0CAF-BB44-B486-1CE06C0B5885}" srcId="{0CCB6DB5-0C29-4047-A97B-979D30DB9253}" destId="{EACF48D2-6E9C-7F41-8289-8B2612F481CB}" srcOrd="1" destOrd="0" parTransId="{F95CBD41-400C-9B45-9E5E-2DE6B36E39BE}" sibTransId="{DD3FB7C0-0246-E741-8FBA-C5A1A2690D09}"/>
    <dgm:cxn modelId="{46183B8D-6968-3646-974D-7539CD614DA5}" type="presOf" srcId="{58569DA0-73AF-6142-B6EC-0D9323A132D2}" destId="{4819A760-D371-C349-8BDC-31A7E4A0B9CD}" srcOrd="0" destOrd="0" presId="urn:microsoft.com/office/officeart/2005/8/layout/hierarchy6"/>
    <dgm:cxn modelId="{297865A8-100A-C648-8825-7561F5D1107E}" srcId="{8634C61C-1071-9B45-A619-5CD9B7675BA3}" destId="{E170CCE0-9B7F-4A43-A2DE-E3C2A41DBC5B}" srcOrd="0" destOrd="0" parTransId="{5CE9F8CA-657F-A947-8BB3-AAA97B12E4E8}" sibTransId="{7ED1DB7B-00D3-DC48-AE29-7A502333DBD3}"/>
    <dgm:cxn modelId="{94B973BB-D2D2-5A4B-A105-5D6EB1A7AA8B}" type="presOf" srcId="{0CCB6DB5-0C29-4047-A97B-979D30DB9253}" destId="{F01A2779-1C8B-9346-AE06-D507F1BDA8A2}" srcOrd="0" destOrd="0" presId="urn:microsoft.com/office/officeart/2005/8/layout/hierarchy6"/>
    <dgm:cxn modelId="{5871BEC5-77F1-0B4F-908B-A380407D9A88}" type="presOf" srcId="{8634C61C-1071-9B45-A619-5CD9B7675BA3}" destId="{7AA93C08-B250-6347-847C-75EF1D4F2E3D}" srcOrd="0" destOrd="0" presId="urn:microsoft.com/office/officeart/2005/8/layout/hierarchy6"/>
    <dgm:cxn modelId="{CAEBB2C7-4D10-424E-A892-5A97F373AA34}" type="presOf" srcId="{87982757-D5A3-C047-9064-9E806AE0034F}" destId="{3A7338A6-5518-E34F-9903-C63938C55803}" srcOrd="0" destOrd="0" presId="urn:microsoft.com/office/officeart/2005/8/layout/hierarchy6"/>
    <dgm:cxn modelId="{CC7C4AD7-AED0-4146-9503-51574685BEE8}" type="presOf" srcId="{4C3A5FFF-02B0-184F-A475-4824402A42D5}" destId="{CF631D9A-E377-C94F-92FC-0F9A56666A3A}" srcOrd="0" destOrd="0" presId="urn:microsoft.com/office/officeart/2005/8/layout/hierarchy6"/>
    <dgm:cxn modelId="{3CDAFAD9-9AD4-4843-B4A0-2285F9C12308}" type="presOf" srcId="{5CE9F8CA-657F-A947-8BB3-AAA97B12E4E8}" destId="{B47827BD-280E-204A-BA21-E1A5F25898ED}" srcOrd="0" destOrd="0" presId="urn:microsoft.com/office/officeart/2005/8/layout/hierarchy6"/>
    <dgm:cxn modelId="{748795F4-FAE8-654E-92E2-D921810D71AE}" type="presOf" srcId="{BC9C2DA3-DC64-6942-8C91-B034A7636A2B}" destId="{6146F728-B663-7D41-83DB-9D0E7B3BF28E}" srcOrd="0" destOrd="0" presId="urn:microsoft.com/office/officeart/2005/8/layout/hierarchy6"/>
    <dgm:cxn modelId="{CCAE11F9-7835-1C46-A545-9980A647E391}" srcId="{8634C61C-1071-9B45-A619-5CD9B7675BA3}" destId="{ADD554DE-D8FF-ED4D-A954-5D6CF386367C}" srcOrd="1" destOrd="0" parTransId="{BC9C2DA3-DC64-6942-8C91-B034A7636A2B}" sibTransId="{32373D72-8723-9044-8566-F5C809FE2EB8}"/>
    <dgm:cxn modelId="{B27344A4-E267-4E4C-A85E-277B0990AD05}" type="presParOf" srcId="{656166B3-3E8B-5A46-8AD4-ECDA498E07D7}" destId="{E6B01863-8864-134C-A93A-C2A030E4111C}" srcOrd="0" destOrd="0" presId="urn:microsoft.com/office/officeart/2005/8/layout/hierarchy6"/>
    <dgm:cxn modelId="{7E337558-D4EB-934D-9F39-D3D4081F8A86}" type="presParOf" srcId="{E6B01863-8864-134C-A93A-C2A030E4111C}" destId="{DFDE0E93-C2C8-BE46-8533-52DB0DC93A4D}" srcOrd="0" destOrd="0" presId="urn:microsoft.com/office/officeart/2005/8/layout/hierarchy6"/>
    <dgm:cxn modelId="{674C80BA-F488-F844-A296-CEA5C5C94A81}" type="presParOf" srcId="{DFDE0E93-C2C8-BE46-8533-52DB0DC93A4D}" destId="{92C68583-7387-4D48-BF7D-5BEB38E9223C}" srcOrd="0" destOrd="0" presId="urn:microsoft.com/office/officeart/2005/8/layout/hierarchy6"/>
    <dgm:cxn modelId="{9E834834-38AD-714B-A714-0262F6274D9D}" type="presParOf" srcId="{92C68583-7387-4D48-BF7D-5BEB38E9223C}" destId="{3A7338A6-5518-E34F-9903-C63938C55803}" srcOrd="0" destOrd="0" presId="urn:microsoft.com/office/officeart/2005/8/layout/hierarchy6"/>
    <dgm:cxn modelId="{56FE0F8E-5145-FC41-9A1D-073144C5F7B6}" type="presParOf" srcId="{92C68583-7387-4D48-BF7D-5BEB38E9223C}" destId="{BD45C487-10B5-5045-BBEF-C5D2F587EBCE}" srcOrd="1" destOrd="0" presId="urn:microsoft.com/office/officeart/2005/8/layout/hierarchy6"/>
    <dgm:cxn modelId="{AA101B31-BD17-934A-9C05-160F6652419B}" type="presParOf" srcId="{BD45C487-10B5-5045-BBEF-C5D2F587EBCE}" destId="{3FA7E4C3-BF36-6141-8AF0-74BBAB1B5CD0}" srcOrd="0" destOrd="0" presId="urn:microsoft.com/office/officeart/2005/8/layout/hierarchy6"/>
    <dgm:cxn modelId="{34E22D89-7B32-9F49-A671-BCF23A94F0A7}" type="presParOf" srcId="{BD45C487-10B5-5045-BBEF-C5D2F587EBCE}" destId="{5CDFC9E3-815E-6842-93BF-B04CD0CE5F41}" srcOrd="1" destOrd="0" presId="urn:microsoft.com/office/officeart/2005/8/layout/hierarchy6"/>
    <dgm:cxn modelId="{88258D58-BD82-6445-9F22-3FC3959EA61C}" type="presParOf" srcId="{5CDFC9E3-815E-6842-93BF-B04CD0CE5F41}" destId="{F01A2779-1C8B-9346-AE06-D507F1BDA8A2}" srcOrd="0" destOrd="0" presId="urn:microsoft.com/office/officeart/2005/8/layout/hierarchy6"/>
    <dgm:cxn modelId="{2C98C4B6-0F37-7F4C-9DB2-BDFD3DFF7731}" type="presParOf" srcId="{5CDFC9E3-815E-6842-93BF-B04CD0CE5F41}" destId="{0A162100-409C-974E-B373-2FBDBDEBC66E}" srcOrd="1" destOrd="0" presId="urn:microsoft.com/office/officeart/2005/8/layout/hierarchy6"/>
    <dgm:cxn modelId="{0B56E396-2A79-8C41-9DBC-08CE360422C8}" type="presParOf" srcId="{0A162100-409C-974E-B373-2FBDBDEBC66E}" destId="{4B84A63F-0EE5-3440-AD4F-691F80E2BE77}" srcOrd="0" destOrd="0" presId="urn:microsoft.com/office/officeart/2005/8/layout/hierarchy6"/>
    <dgm:cxn modelId="{FBB54338-CF5B-3B4F-AC63-953B93715253}" type="presParOf" srcId="{0A162100-409C-974E-B373-2FBDBDEBC66E}" destId="{1DCD50B3-36F8-DD41-A820-503007AF904D}" srcOrd="1" destOrd="0" presId="urn:microsoft.com/office/officeart/2005/8/layout/hierarchy6"/>
    <dgm:cxn modelId="{C292361B-3DEC-404C-9776-71C6E2AA6DE0}" type="presParOf" srcId="{1DCD50B3-36F8-DD41-A820-503007AF904D}" destId="{CF631D9A-E377-C94F-92FC-0F9A56666A3A}" srcOrd="0" destOrd="0" presId="urn:microsoft.com/office/officeart/2005/8/layout/hierarchy6"/>
    <dgm:cxn modelId="{A09E2C47-A100-2646-8E42-DD6DFACF5A1E}" type="presParOf" srcId="{1DCD50B3-36F8-DD41-A820-503007AF904D}" destId="{C6E97B23-E88F-014E-AC1E-05E74DD8BFAE}" srcOrd="1" destOrd="0" presId="urn:microsoft.com/office/officeart/2005/8/layout/hierarchy6"/>
    <dgm:cxn modelId="{E118C61D-00A8-854E-A4F4-C33287ED39C3}" type="presParOf" srcId="{0A162100-409C-974E-B373-2FBDBDEBC66E}" destId="{B3157C6C-0E3F-8C4A-B2FB-51E2B1A9C86E}" srcOrd="2" destOrd="0" presId="urn:microsoft.com/office/officeart/2005/8/layout/hierarchy6"/>
    <dgm:cxn modelId="{AA8CC71D-A79E-AF4B-B9C3-65AA52F03805}" type="presParOf" srcId="{0A162100-409C-974E-B373-2FBDBDEBC66E}" destId="{F486B11F-0592-1A43-A115-CF956ACA5072}" srcOrd="3" destOrd="0" presId="urn:microsoft.com/office/officeart/2005/8/layout/hierarchy6"/>
    <dgm:cxn modelId="{3AB275F1-22AA-7049-9FD0-1142714A55C5}" type="presParOf" srcId="{F486B11F-0592-1A43-A115-CF956ACA5072}" destId="{CB787F9C-DD8B-6248-80ED-D527D69B038F}" srcOrd="0" destOrd="0" presId="urn:microsoft.com/office/officeart/2005/8/layout/hierarchy6"/>
    <dgm:cxn modelId="{054C4577-5ABE-EA45-BFA4-F9C0AB49EEE5}" type="presParOf" srcId="{F486B11F-0592-1A43-A115-CF956ACA5072}" destId="{0DDF1194-BB9C-CE49-BC40-9CFE63E3C003}" srcOrd="1" destOrd="0" presId="urn:microsoft.com/office/officeart/2005/8/layout/hierarchy6"/>
    <dgm:cxn modelId="{5B1DFEF8-FFE5-F740-814E-FEE45AFB41AD}" type="presParOf" srcId="{0A162100-409C-974E-B373-2FBDBDEBC66E}" destId="{C8E8D40C-063A-9743-8314-85002A698974}" srcOrd="4" destOrd="0" presId="urn:microsoft.com/office/officeart/2005/8/layout/hierarchy6"/>
    <dgm:cxn modelId="{5CA8859D-4A93-9C4F-A3A1-FB5EF30B5A12}" type="presParOf" srcId="{0A162100-409C-974E-B373-2FBDBDEBC66E}" destId="{A7E167BB-67AD-BD45-9947-F9A44FEBE2DF}" srcOrd="5" destOrd="0" presId="urn:microsoft.com/office/officeart/2005/8/layout/hierarchy6"/>
    <dgm:cxn modelId="{0BDBFB56-AE32-3944-9D4B-38CF9F19E36C}" type="presParOf" srcId="{A7E167BB-67AD-BD45-9947-F9A44FEBE2DF}" destId="{DF4504AA-53AA-904B-97DD-C17301A03EA9}" srcOrd="0" destOrd="0" presId="urn:microsoft.com/office/officeart/2005/8/layout/hierarchy6"/>
    <dgm:cxn modelId="{54E10D1C-B8E9-6047-867B-30B71615DB4D}" type="presParOf" srcId="{A7E167BB-67AD-BD45-9947-F9A44FEBE2DF}" destId="{FC67E10E-87B0-8341-B83A-989D899A3A69}" srcOrd="1" destOrd="0" presId="urn:microsoft.com/office/officeart/2005/8/layout/hierarchy6"/>
    <dgm:cxn modelId="{9E8CF06F-4A3C-B645-860E-E6493673F29F}" type="presParOf" srcId="{BD45C487-10B5-5045-BBEF-C5D2F587EBCE}" destId="{4819A760-D371-C349-8BDC-31A7E4A0B9CD}" srcOrd="2" destOrd="0" presId="urn:microsoft.com/office/officeart/2005/8/layout/hierarchy6"/>
    <dgm:cxn modelId="{4BE66EDC-8424-AC4B-8605-94BD2DFF6EA0}" type="presParOf" srcId="{BD45C487-10B5-5045-BBEF-C5D2F587EBCE}" destId="{B344A721-F8C3-E841-AA2D-694B392DE319}" srcOrd="3" destOrd="0" presId="urn:microsoft.com/office/officeart/2005/8/layout/hierarchy6"/>
    <dgm:cxn modelId="{96F94DA6-7968-204E-B49F-1C412883ACF5}" type="presParOf" srcId="{B344A721-F8C3-E841-AA2D-694B392DE319}" destId="{7AA93C08-B250-6347-847C-75EF1D4F2E3D}" srcOrd="0" destOrd="0" presId="urn:microsoft.com/office/officeart/2005/8/layout/hierarchy6"/>
    <dgm:cxn modelId="{126D6592-BB6C-534B-9BBB-635F9A736B98}" type="presParOf" srcId="{B344A721-F8C3-E841-AA2D-694B392DE319}" destId="{30CAA223-874A-4C40-8C55-E497D449BAEA}" srcOrd="1" destOrd="0" presId="urn:microsoft.com/office/officeart/2005/8/layout/hierarchy6"/>
    <dgm:cxn modelId="{568B252A-AB5B-4349-B59C-F7475A503836}" type="presParOf" srcId="{30CAA223-874A-4C40-8C55-E497D449BAEA}" destId="{B47827BD-280E-204A-BA21-E1A5F25898ED}" srcOrd="0" destOrd="0" presId="urn:microsoft.com/office/officeart/2005/8/layout/hierarchy6"/>
    <dgm:cxn modelId="{79B38A86-2CC5-0542-814A-BC9B35A6D2B2}" type="presParOf" srcId="{30CAA223-874A-4C40-8C55-E497D449BAEA}" destId="{B5E4CD6D-8A63-A947-8365-0C779F829D90}" srcOrd="1" destOrd="0" presId="urn:microsoft.com/office/officeart/2005/8/layout/hierarchy6"/>
    <dgm:cxn modelId="{BADA1639-071D-3E4A-AE58-1FCFD17A315F}" type="presParOf" srcId="{B5E4CD6D-8A63-A947-8365-0C779F829D90}" destId="{6E497FC1-A7E0-5745-A55A-7958104E9EC9}" srcOrd="0" destOrd="0" presId="urn:microsoft.com/office/officeart/2005/8/layout/hierarchy6"/>
    <dgm:cxn modelId="{99AADFAF-0D05-CA40-A441-FC579AE59936}" type="presParOf" srcId="{B5E4CD6D-8A63-A947-8365-0C779F829D90}" destId="{27FB9CB1-0895-5747-8487-CA3492E7E369}" srcOrd="1" destOrd="0" presId="urn:microsoft.com/office/officeart/2005/8/layout/hierarchy6"/>
    <dgm:cxn modelId="{B11339D1-AC53-4F45-B9D5-43C7D75AD92D}" type="presParOf" srcId="{30CAA223-874A-4C40-8C55-E497D449BAEA}" destId="{6146F728-B663-7D41-83DB-9D0E7B3BF28E}" srcOrd="2" destOrd="0" presId="urn:microsoft.com/office/officeart/2005/8/layout/hierarchy6"/>
    <dgm:cxn modelId="{29DD33B1-FAB6-8646-B83A-482825EFAFB0}" type="presParOf" srcId="{30CAA223-874A-4C40-8C55-E497D449BAEA}" destId="{5220215D-0615-E745-B368-8C2D86E46356}" srcOrd="3" destOrd="0" presId="urn:microsoft.com/office/officeart/2005/8/layout/hierarchy6"/>
    <dgm:cxn modelId="{6B4DEAAE-1461-5040-B3A3-A9195706C80B}" type="presParOf" srcId="{5220215D-0615-E745-B368-8C2D86E46356}" destId="{9FF4E09B-F8B1-2A47-A97B-33AC06A70F22}" srcOrd="0" destOrd="0" presId="urn:microsoft.com/office/officeart/2005/8/layout/hierarchy6"/>
    <dgm:cxn modelId="{B97AC7B1-B210-BD40-BFCC-4C383A57D21A}" type="presParOf" srcId="{5220215D-0615-E745-B368-8C2D86E46356}" destId="{B114BD87-230D-6243-939D-8B0D54CA08AF}" srcOrd="1" destOrd="0" presId="urn:microsoft.com/office/officeart/2005/8/layout/hierarchy6"/>
    <dgm:cxn modelId="{0ECD535D-3545-024D-BDCE-B5D1E8DCFF30}" type="presParOf" srcId="{656166B3-3E8B-5A46-8AD4-ECDA498E07D7}" destId="{095E2675-C065-C54A-A5F5-4109E528375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0E5EC-C92A-45B3-AE92-2599FFE02D8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E55FB4-53E6-44FA-ADAB-6C4FD14F4601}">
      <dgm:prSet/>
      <dgm:spPr/>
      <dgm:t>
        <a:bodyPr/>
        <a:lstStyle/>
        <a:p>
          <a:r>
            <a:rPr lang="en-US"/>
            <a:t>Comparison</a:t>
          </a:r>
        </a:p>
      </dgm:t>
    </dgm:pt>
    <dgm:pt modelId="{7F995B49-388F-42DF-B028-44579EF56C1D}" type="parTrans" cxnId="{0535ED55-74DC-418F-BB1F-8003AB0C0214}">
      <dgm:prSet/>
      <dgm:spPr/>
      <dgm:t>
        <a:bodyPr/>
        <a:lstStyle/>
        <a:p>
          <a:endParaRPr lang="en-US"/>
        </a:p>
      </dgm:t>
    </dgm:pt>
    <dgm:pt modelId="{A7593EB6-9EE3-42C9-8FC0-C856B3A99376}" type="sibTrans" cxnId="{0535ED55-74DC-418F-BB1F-8003AB0C0214}">
      <dgm:prSet/>
      <dgm:spPr/>
      <dgm:t>
        <a:bodyPr/>
        <a:lstStyle/>
        <a:p>
          <a:endParaRPr lang="en-US"/>
        </a:p>
      </dgm:t>
    </dgm:pt>
    <dgm:pt modelId="{8C4EEC3A-DF96-40DA-8AE2-DAAE832D8034}">
      <dgm:prSet/>
      <dgm:spPr/>
      <dgm:t>
        <a:bodyPr/>
        <a:lstStyle/>
        <a:p>
          <a:r>
            <a:rPr lang="en-US"/>
            <a:t>Distribution</a:t>
          </a:r>
        </a:p>
      </dgm:t>
    </dgm:pt>
    <dgm:pt modelId="{598A4E67-D04B-4990-9546-4CD72EC45C9F}" type="parTrans" cxnId="{18123C3E-F1E5-4F94-BBA2-14613BB19590}">
      <dgm:prSet/>
      <dgm:spPr/>
      <dgm:t>
        <a:bodyPr/>
        <a:lstStyle/>
        <a:p>
          <a:endParaRPr lang="en-US"/>
        </a:p>
      </dgm:t>
    </dgm:pt>
    <dgm:pt modelId="{BE527BF1-14D6-41CC-9B11-5F2EAC4A7977}" type="sibTrans" cxnId="{18123C3E-F1E5-4F94-BBA2-14613BB19590}">
      <dgm:prSet/>
      <dgm:spPr/>
      <dgm:t>
        <a:bodyPr/>
        <a:lstStyle/>
        <a:p>
          <a:endParaRPr lang="en-US"/>
        </a:p>
      </dgm:t>
    </dgm:pt>
    <dgm:pt modelId="{B6D2BE3B-8E78-4C14-AED4-28FBE908C332}">
      <dgm:prSet/>
      <dgm:spPr/>
      <dgm:t>
        <a:bodyPr/>
        <a:lstStyle/>
        <a:p>
          <a:r>
            <a:rPr lang="en-US"/>
            <a:t>Relationship</a:t>
          </a:r>
        </a:p>
      </dgm:t>
    </dgm:pt>
    <dgm:pt modelId="{7F804F51-2694-4946-8A18-5539B79061E1}" type="parTrans" cxnId="{4B12A3A2-1F07-4917-83C5-6D0C2500579B}">
      <dgm:prSet/>
      <dgm:spPr/>
      <dgm:t>
        <a:bodyPr/>
        <a:lstStyle/>
        <a:p>
          <a:endParaRPr lang="en-US"/>
        </a:p>
      </dgm:t>
    </dgm:pt>
    <dgm:pt modelId="{F7B6C45E-1C0C-4713-8E55-9FE99E794151}" type="sibTrans" cxnId="{4B12A3A2-1F07-4917-83C5-6D0C2500579B}">
      <dgm:prSet/>
      <dgm:spPr/>
      <dgm:t>
        <a:bodyPr/>
        <a:lstStyle/>
        <a:p>
          <a:endParaRPr lang="en-US"/>
        </a:p>
      </dgm:t>
    </dgm:pt>
    <dgm:pt modelId="{C21F3B0E-C01E-4153-B5D8-2DCEE8E353DB}">
      <dgm:prSet/>
      <dgm:spPr/>
      <dgm:t>
        <a:bodyPr/>
        <a:lstStyle/>
        <a:p>
          <a:r>
            <a:rPr lang="en-US"/>
            <a:t>Composition</a:t>
          </a:r>
        </a:p>
      </dgm:t>
    </dgm:pt>
    <dgm:pt modelId="{4AE2A42E-E450-4C24-962F-393AFD3BA7A3}" type="parTrans" cxnId="{0B2F0F2A-CF0C-458D-B09D-EE885337D812}">
      <dgm:prSet/>
      <dgm:spPr/>
      <dgm:t>
        <a:bodyPr/>
        <a:lstStyle/>
        <a:p>
          <a:endParaRPr lang="en-US"/>
        </a:p>
      </dgm:t>
    </dgm:pt>
    <dgm:pt modelId="{54ED4BB1-C9F8-4B0A-9C06-1C839485DC86}" type="sibTrans" cxnId="{0B2F0F2A-CF0C-458D-B09D-EE885337D812}">
      <dgm:prSet/>
      <dgm:spPr/>
      <dgm:t>
        <a:bodyPr/>
        <a:lstStyle/>
        <a:p>
          <a:endParaRPr lang="en-US"/>
        </a:p>
      </dgm:t>
    </dgm:pt>
    <dgm:pt modelId="{59A2DD23-0E7B-41D7-992E-42864D7C23E8}" type="pres">
      <dgm:prSet presAssocID="{53F0E5EC-C92A-45B3-AE92-2599FFE02D86}" presName="linear" presStyleCnt="0">
        <dgm:presLayoutVars>
          <dgm:dir/>
          <dgm:animLvl val="lvl"/>
          <dgm:resizeHandles val="exact"/>
        </dgm:presLayoutVars>
      </dgm:prSet>
      <dgm:spPr/>
    </dgm:pt>
    <dgm:pt modelId="{5F2C5F6C-52CE-4E61-9D0E-639CFC8B63CA}" type="pres">
      <dgm:prSet presAssocID="{AEE55FB4-53E6-44FA-ADAB-6C4FD14F4601}" presName="parentLin" presStyleCnt="0"/>
      <dgm:spPr/>
    </dgm:pt>
    <dgm:pt modelId="{D38E8B50-3DCE-4D7D-989A-07D3F15957BC}" type="pres">
      <dgm:prSet presAssocID="{AEE55FB4-53E6-44FA-ADAB-6C4FD14F4601}" presName="parentLeftMargin" presStyleLbl="node1" presStyleIdx="0" presStyleCnt="4"/>
      <dgm:spPr/>
    </dgm:pt>
    <dgm:pt modelId="{2C491B2D-ACEF-4C66-81DB-9FF795EBB204}" type="pres">
      <dgm:prSet presAssocID="{AEE55FB4-53E6-44FA-ADAB-6C4FD14F460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A58472-82C1-4EA8-A948-5757FBAAA495}" type="pres">
      <dgm:prSet presAssocID="{AEE55FB4-53E6-44FA-ADAB-6C4FD14F4601}" presName="negativeSpace" presStyleCnt="0"/>
      <dgm:spPr/>
    </dgm:pt>
    <dgm:pt modelId="{6A3751DF-189C-43AC-8175-4B0F5360593B}" type="pres">
      <dgm:prSet presAssocID="{AEE55FB4-53E6-44FA-ADAB-6C4FD14F4601}" presName="childText" presStyleLbl="conFgAcc1" presStyleIdx="0" presStyleCnt="4">
        <dgm:presLayoutVars>
          <dgm:bulletEnabled val="1"/>
        </dgm:presLayoutVars>
      </dgm:prSet>
      <dgm:spPr/>
    </dgm:pt>
    <dgm:pt modelId="{11A2F708-4688-44FD-8949-A2EA58D1A6A3}" type="pres">
      <dgm:prSet presAssocID="{A7593EB6-9EE3-42C9-8FC0-C856B3A99376}" presName="spaceBetweenRectangles" presStyleCnt="0"/>
      <dgm:spPr/>
    </dgm:pt>
    <dgm:pt modelId="{CB19A5F0-AA1D-4193-B879-5B98F7F5D070}" type="pres">
      <dgm:prSet presAssocID="{8C4EEC3A-DF96-40DA-8AE2-DAAE832D8034}" presName="parentLin" presStyleCnt="0"/>
      <dgm:spPr/>
    </dgm:pt>
    <dgm:pt modelId="{EC205260-674F-4BBF-BFE2-D627E858E4F7}" type="pres">
      <dgm:prSet presAssocID="{8C4EEC3A-DF96-40DA-8AE2-DAAE832D8034}" presName="parentLeftMargin" presStyleLbl="node1" presStyleIdx="0" presStyleCnt="4"/>
      <dgm:spPr/>
    </dgm:pt>
    <dgm:pt modelId="{216ACBB1-3B7E-4C35-B3AC-05366A8D8A8A}" type="pres">
      <dgm:prSet presAssocID="{8C4EEC3A-DF96-40DA-8AE2-DAAE832D80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DA0EE3-7142-4EB8-9EE8-0E3A8B5126FE}" type="pres">
      <dgm:prSet presAssocID="{8C4EEC3A-DF96-40DA-8AE2-DAAE832D8034}" presName="negativeSpace" presStyleCnt="0"/>
      <dgm:spPr/>
    </dgm:pt>
    <dgm:pt modelId="{38EB0440-2EC9-490B-9D64-B2AC9353C51A}" type="pres">
      <dgm:prSet presAssocID="{8C4EEC3A-DF96-40DA-8AE2-DAAE832D8034}" presName="childText" presStyleLbl="conFgAcc1" presStyleIdx="1" presStyleCnt="4">
        <dgm:presLayoutVars>
          <dgm:bulletEnabled val="1"/>
        </dgm:presLayoutVars>
      </dgm:prSet>
      <dgm:spPr/>
    </dgm:pt>
    <dgm:pt modelId="{E867C944-9A4E-4FA6-95CB-8B61008AAAA5}" type="pres">
      <dgm:prSet presAssocID="{BE527BF1-14D6-41CC-9B11-5F2EAC4A7977}" presName="spaceBetweenRectangles" presStyleCnt="0"/>
      <dgm:spPr/>
    </dgm:pt>
    <dgm:pt modelId="{C0E7BF88-CDAA-4ED0-A75D-7568B9D03846}" type="pres">
      <dgm:prSet presAssocID="{B6D2BE3B-8E78-4C14-AED4-28FBE908C332}" presName="parentLin" presStyleCnt="0"/>
      <dgm:spPr/>
    </dgm:pt>
    <dgm:pt modelId="{E35DF2D9-E041-41AD-8097-79FF55D4972A}" type="pres">
      <dgm:prSet presAssocID="{B6D2BE3B-8E78-4C14-AED4-28FBE908C332}" presName="parentLeftMargin" presStyleLbl="node1" presStyleIdx="1" presStyleCnt="4"/>
      <dgm:spPr/>
    </dgm:pt>
    <dgm:pt modelId="{A79FE626-7CF9-483D-8D55-F74D1C99BF26}" type="pres">
      <dgm:prSet presAssocID="{B6D2BE3B-8E78-4C14-AED4-28FBE908C33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DC5296D-6774-4FCC-8556-0CB8706DDAE6}" type="pres">
      <dgm:prSet presAssocID="{B6D2BE3B-8E78-4C14-AED4-28FBE908C332}" presName="negativeSpace" presStyleCnt="0"/>
      <dgm:spPr/>
    </dgm:pt>
    <dgm:pt modelId="{E1B4E5B7-1235-4FEE-96F6-1FEB24A7BA88}" type="pres">
      <dgm:prSet presAssocID="{B6D2BE3B-8E78-4C14-AED4-28FBE908C332}" presName="childText" presStyleLbl="conFgAcc1" presStyleIdx="2" presStyleCnt="4">
        <dgm:presLayoutVars>
          <dgm:bulletEnabled val="1"/>
        </dgm:presLayoutVars>
      </dgm:prSet>
      <dgm:spPr/>
    </dgm:pt>
    <dgm:pt modelId="{184364A4-AD02-4B9B-BFD3-D1A48F88B321}" type="pres">
      <dgm:prSet presAssocID="{F7B6C45E-1C0C-4713-8E55-9FE99E794151}" presName="spaceBetweenRectangles" presStyleCnt="0"/>
      <dgm:spPr/>
    </dgm:pt>
    <dgm:pt modelId="{B116E4DE-0EEA-40FD-A88A-E566A5AE7F80}" type="pres">
      <dgm:prSet presAssocID="{C21F3B0E-C01E-4153-B5D8-2DCEE8E353DB}" presName="parentLin" presStyleCnt="0"/>
      <dgm:spPr/>
    </dgm:pt>
    <dgm:pt modelId="{7D3942A4-CBEE-4000-A08A-59158009FBD1}" type="pres">
      <dgm:prSet presAssocID="{C21F3B0E-C01E-4153-B5D8-2DCEE8E353DB}" presName="parentLeftMargin" presStyleLbl="node1" presStyleIdx="2" presStyleCnt="4"/>
      <dgm:spPr/>
    </dgm:pt>
    <dgm:pt modelId="{38228C64-4552-43EB-B801-5BE8D748A5C4}" type="pres">
      <dgm:prSet presAssocID="{C21F3B0E-C01E-4153-B5D8-2DCEE8E353D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04DF12-4A8F-4128-9671-9F9F12626157}" type="pres">
      <dgm:prSet presAssocID="{C21F3B0E-C01E-4153-B5D8-2DCEE8E353DB}" presName="negativeSpace" presStyleCnt="0"/>
      <dgm:spPr/>
    </dgm:pt>
    <dgm:pt modelId="{C31F644C-6400-4F5F-8EED-C27F41708492}" type="pres">
      <dgm:prSet presAssocID="{C21F3B0E-C01E-4153-B5D8-2DCEE8E353D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B2F0F2A-CF0C-458D-B09D-EE885337D812}" srcId="{53F0E5EC-C92A-45B3-AE92-2599FFE02D86}" destId="{C21F3B0E-C01E-4153-B5D8-2DCEE8E353DB}" srcOrd="3" destOrd="0" parTransId="{4AE2A42E-E450-4C24-962F-393AFD3BA7A3}" sibTransId="{54ED4BB1-C9F8-4B0A-9C06-1C839485DC86}"/>
    <dgm:cxn modelId="{18123C3E-F1E5-4F94-BBA2-14613BB19590}" srcId="{53F0E5EC-C92A-45B3-AE92-2599FFE02D86}" destId="{8C4EEC3A-DF96-40DA-8AE2-DAAE832D8034}" srcOrd="1" destOrd="0" parTransId="{598A4E67-D04B-4990-9546-4CD72EC45C9F}" sibTransId="{BE527BF1-14D6-41CC-9B11-5F2EAC4A7977}"/>
    <dgm:cxn modelId="{4ACA924C-7252-487D-AB13-03F48EFD9449}" type="presOf" srcId="{8C4EEC3A-DF96-40DA-8AE2-DAAE832D8034}" destId="{EC205260-674F-4BBF-BFE2-D627E858E4F7}" srcOrd="0" destOrd="0" presId="urn:microsoft.com/office/officeart/2005/8/layout/list1"/>
    <dgm:cxn modelId="{CE6C5A51-52B9-45A1-B8FD-C3DC5EDB9177}" type="presOf" srcId="{AEE55FB4-53E6-44FA-ADAB-6C4FD14F4601}" destId="{2C491B2D-ACEF-4C66-81DB-9FF795EBB204}" srcOrd="1" destOrd="0" presId="urn:microsoft.com/office/officeart/2005/8/layout/list1"/>
    <dgm:cxn modelId="{0535ED55-74DC-418F-BB1F-8003AB0C0214}" srcId="{53F0E5EC-C92A-45B3-AE92-2599FFE02D86}" destId="{AEE55FB4-53E6-44FA-ADAB-6C4FD14F4601}" srcOrd="0" destOrd="0" parTransId="{7F995B49-388F-42DF-B028-44579EF56C1D}" sibTransId="{A7593EB6-9EE3-42C9-8FC0-C856B3A99376}"/>
    <dgm:cxn modelId="{220D5076-205A-4C0B-BA01-42B2E3D56407}" type="presOf" srcId="{C21F3B0E-C01E-4153-B5D8-2DCEE8E353DB}" destId="{7D3942A4-CBEE-4000-A08A-59158009FBD1}" srcOrd="0" destOrd="0" presId="urn:microsoft.com/office/officeart/2005/8/layout/list1"/>
    <dgm:cxn modelId="{94DFC376-0DDC-4E94-8D42-4878A9252453}" type="presOf" srcId="{C21F3B0E-C01E-4153-B5D8-2DCEE8E353DB}" destId="{38228C64-4552-43EB-B801-5BE8D748A5C4}" srcOrd="1" destOrd="0" presId="urn:microsoft.com/office/officeart/2005/8/layout/list1"/>
    <dgm:cxn modelId="{0BE1E17B-A77F-4CBF-A352-AB813497D66F}" type="presOf" srcId="{AEE55FB4-53E6-44FA-ADAB-6C4FD14F4601}" destId="{D38E8B50-3DCE-4D7D-989A-07D3F15957BC}" srcOrd="0" destOrd="0" presId="urn:microsoft.com/office/officeart/2005/8/layout/list1"/>
    <dgm:cxn modelId="{95B54491-FB4F-4539-B1C5-A158E5DC1489}" type="presOf" srcId="{B6D2BE3B-8E78-4C14-AED4-28FBE908C332}" destId="{A79FE626-7CF9-483D-8D55-F74D1C99BF26}" srcOrd="1" destOrd="0" presId="urn:microsoft.com/office/officeart/2005/8/layout/list1"/>
    <dgm:cxn modelId="{4B12A3A2-1F07-4917-83C5-6D0C2500579B}" srcId="{53F0E5EC-C92A-45B3-AE92-2599FFE02D86}" destId="{B6D2BE3B-8E78-4C14-AED4-28FBE908C332}" srcOrd="2" destOrd="0" parTransId="{7F804F51-2694-4946-8A18-5539B79061E1}" sibTransId="{F7B6C45E-1C0C-4713-8E55-9FE99E794151}"/>
    <dgm:cxn modelId="{199889C7-C122-42B1-8D00-28B51701DB61}" type="presOf" srcId="{8C4EEC3A-DF96-40DA-8AE2-DAAE832D8034}" destId="{216ACBB1-3B7E-4C35-B3AC-05366A8D8A8A}" srcOrd="1" destOrd="0" presId="urn:microsoft.com/office/officeart/2005/8/layout/list1"/>
    <dgm:cxn modelId="{926865ED-1DE6-4802-A6A4-8FB9ADC79B71}" type="presOf" srcId="{53F0E5EC-C92A-45B3-AE92-2599FFE02D86}" destId="{59A2DD23-0E7B-41D7-992E-42864D7C23E8}" srcOrd="0" destOrd="0" presId="urn:microsoft.com/office/officeart/2005/8/layout/list1"/>
    <dgm:cxn modelId="{0FBA52F1-8964-4586-9B08-9246D5863124}" type="presOf" srcId="{B6D2BE3B-8E78-4C14-AED4-28FBE908C332}" destId="{E35DF2D9-E041-41AD-8097-79FF55D4972A}" srcOrd="0" destOrd="0" presId="urn:microsoft.com/office/officeart/2005/8/layout/list1"/>
    <dgm:cxn modelId="{F37D2633-3A31-4084-ABCD-ECB35ECA55A0}" type="presParOf" srcId="{59A2DD23-0E7B-41D7-992E-42864D7C23E8}" destId="{5F2C5F6C-52CE-4E61-9D0E-639CFC8B63CA}" srcOrd="0" destOrd="0" presId="urn:microsoft.com/office/officeart/2005/8/layout/list1"/>
    <dgm:cxn modelId="{9F94A0E8-6647-4E4B-B810-0CC0240D2F3B}" type="presParOf" srcId="{5F2C5F6C-52CE-4E61-9D0E-639CFC8B63CA}" destId="{D38E8B50-3DCE-4D7D-989A-07D3F15957BC}" srcOrd="0" destOrd="0" presId="urn:microsoft.com/office/officeart/2005/8/layout/list1"/>
    <dgm:cxn modelId="{22F64C22-6D00-40DD-9790-C784B82F6F7B}" type="presParOf" srcId="{5F2C5F6C-52CE-4E61-9D0E-639CFC8B63CA}" destId="{2C491B2D-ACEF-4C66-81DB-9FF795EBB204}" srcOrd="1" destOrd="0" presId="urn:microsoft.com/office/officeart/2005/8/layout/list1"/>
    <dgm:cxn modelId="{D04F1AC0-C48D-4006-A205-3902DD05ED92}" type="presParOf" srcId="{59A2DD23-0E7B-41D7-992E-42864D7C23E8}" destId="{B8A58472-82C1-4EA8-A948-5757FBAAA495}" srcOrd="1" destOrd="0" presId="urn:microsoft.com/office/officeart/2005/8/layout/list1"/>
    <dgm:cxn modelId="{57C6E86A-D09F-44DD-8D5F-5EBA4FFEE706}" type="presParOf" srcId="{59A2DD23-0E7B-41D7-992E-42864D7C23E8}" destId="{6A3751DF-189C-43AC-8175-4B0F5360593B}" srcOrd="2" destOrd="0" presId="urn:microsoft.com/office/officeart/2005/8/layout/list1"/>
    <dgm:cxn modelId="{C580CA0C-0EF8-4BEE-9BB8-82D814A5D5FD}" type="presParOf" srcId="{59A2DD23-0E7B-41D7-992E-42864D7C23E8}" destId="{11A2F708-4688-44FD-8949-A2EA58D1A6A3}" srcOrd="3" destOrd="0" presId="urn:microsoft.com/office/officeart/2005/8/layout/list1"/>
    <dgm:cxn modelId="{E7AE51EA-4C0F-4FCE-8E19-9407FB019B14}" type="presParOf" srcId="{59A2DD23-0E7B-41D7-992E-42864D7C23E8}" destId="{CB19A5F0-AA1D-4193-B879-5B98F7F5D070}" srcOrd="4" destOrd="0" presId="urn:microsoft.com/office/officeart/2005/8/layout/list1"/>
    <dgm:cxn modelId="{28CB9BE9-8FC4-4A11-B240-C8D6401605B6}" type="presParOf" srcId="{CB19A5F0-AA1D-4193-B879-5B98F7F5D070}" destId="{EC205260-674F-4BBF-BFE2-D627E858E4F7}" srcOrd="0" destOrd="0" presId="urn:microsoft.com/office/officeart/2005/8/layout/list1"/>
    <dgm:cxn modelId="{AD8603CA-F302-4186-B1BF-AF000803DB5B}" type="presParOf" srcId="{CB19A5F0-AA1D-4193-B879-5B98F7F5D070}" destId="{216ACBB1-3B7E-4C35-B3AC-05366A8D8A8A}" srcOrd="1" destOrd="0" presId="urn:microsoft.com/office/officeart/2005/8/layout/list1"/>
    <dgm:cxn modelId="{CA185020-C957-4991-BCB9-89D71D9DBCE7}" type="presParOf" srcId="{59A2DD23-0E7B-41D7-992E-42864D7C23E8}" destId="{37DA0EE3-7142-4EB8-9EE8-0E3A8B5126FE}" srcOrd="5" destOrd="0" presId="urn:microsoft.com/office/officeart/2005/8/layout/list1"/>
    <dgm:cxn modelId="{CDD52992-B4A6-4BB6-B9EE-6B8706D4F38E}" type="presParOf" srcId="{59A2DD23-0E7B-41D7-992E-42864D7C23E8}" destId="{38EB0440-2EC9-490B-9D64-B2AC9353C51A}" srcOrd="6" destOrd="0" presId="urn:microsoft.com/office/officeart/2005/8/layout/list1"/>
    <dgm:cxn modelId="{2327C7B0-0BDD-4D89-8B92-26ADE2F25342}" type="presParOf" srcId="{59A2DD23-0E7B-41D7-992E-42864D7C23E8}" destId="{E867C944-9A4E-4FA6-95CB-8B61008AAAA5}" srcOrd="7" destOrd="0" presId="urn:microsoft.com/office/officeart/2005/8/layout/list1"/>
    <dgm:cxn modelId="{468604CF-3273-4E90-BBB7-62F6F0649726}" type="presParOf" srcId="{59A2DD23-0E7B-41D7-992E-42864D7C23E8}" destId="{C0E7BF88-CDAA-4ED0-A75D-7568B9D03846}" srcOrd="8" destOrd="0" presId="urn:microsoft.com/office/officeart/2005/8/layout/list1"/>
    <dgm:cxn modelId="{B3EF8108-91EF-424A-832C-F011C5FA74F3}" type="presParOf" srcId="{C0E7BF88-CDAA-4ED0-A75D-7568B9D03846}" destId="{E35DF2D9-E041-41AD-8097-79FF55D4972A}" srcOrd="0" destOrd="0" presId="urn:microsoft.com/office/officeart/2005/8/layout/list1"/>
    <dgm:cxn modelId="{2D2F3A0C-B54F-4740-8E6F-97F24A40EF22}" type="presParOf" srcId="{C0E7BF88-CDAA-4ED0-A75D-7568B9D03846}" destId="{A79FE626-7CF9-483D-8D55-F74D1C99BF26}" srcOrd="1" destOrd="0" presId="urn:microsoft.com/office/officeart/2005/8/layout/list1"/>
    <dgm:cxn modelId="{F89DB735-DC7E-4106-966D-92D32F73BCD4}" type="presParOf" srcId="{59A2DD23-0E7B-41D7-992E-42864D7C23E8}" destId="{8DC5296D-6774-4FCC-8556-0CB8706DDAE6}" srcOrd="9" destOrd="0" presId="urn:microsoft.com/office/officeart/2005/8/layout/list1"/>
    <dgm:cxn modelId="{1B035915-BD28-4577-AE4B-AE3172060141}" type="presParOf" srcId="{59A2DD23-0E7B-41D7-992E-42864D7C23E8}" destId="{E1B4E5B7-1235-4FEE-96F6-1FEB24A7BA88}" srcOrd="10" destOrd="0" presId="urn:microsoft.com/office/officeart/2005/8/layout/list1"/>
    <dgm:cxn modelId="{C78A6A37-737D-410E-9146-E53264F18624}" type="presParOf" srcId="{59A2DD23-0E7B-41D7-992E-42864D7C23E8}" destId="{184364A4-AD02-4B9B-BFD3-D1A48F88B321}" srcOrd="11" destOrd="0" presId="urn:microsoft.com/office/officeart/2005/8/layout/list1"/>
    <dgm:cxn modelId="{1FBFBB33-F367-4409-9E0C-33F1BCF7CE66}" type="presParOf" srcId="{59A2DD23-0E7B-41D7-992E-42864D7C23E8}" destId="{B116E4DE-0EEA-40FD-A88A-E566A5AE7F80}" srcOrd="12" destOrd="0" presId="urn:microsoft.com/office/officeart/2005/8/layout/list1"/>
    <dgm:cxn modelId="{15E66333-44DF-4355-9C94-D27622D51F4A}" type="presParOf" srcId="{B116E4DE-0EEA-40FD-A88A-E566A5AE7F80}" destId="{7D3942A4-CBEE-4000-A08A-59158009FBD1}" srcOrd="0" destOrd="0" presId="urn:microsoft.com/office/officeart/2005/8/layout/list1"/>
    <dgm:cxn modelId="{FDBD37A0-2D6B-44ED-BFC5-90BE16D08C0E}" type="presParOf" srcId="{B116E4DE-0EEA-40FD-A88A-E566A5AE7F80}" destId="{38228C64-4552-43EB-B801-5BE8D748A5C4}" srcOrd="1" destOrd="0" presId="urn:microsoft.com/office/officeart/2005/8/layout/list1"/>
    <dgm:cxn modelId="{F16607CE-B04B-4057-9D0A-E18751633BCB}" type="presParOf" srcId="{59A2DD23-0E7B-41D7-992E-42864D7C23E8}" destId="{FA04DF12-4A8F-4128-9671-9F9F12626157}" srcOrd="13" destOrd="0" presId="urn:microsoft.com/office/officeart/2005/8/layout/list1"/>
    <dgm:cxn modelId="{59AA9B8B-5035-422D-9108-B4C32E268009}" type="presParOf" srcId="{59A2DD23-0E7B-41D7-992E-42864D7C23E8}" destId="{C31F644C-6400-4F5F-8EED-C27F4170849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D5F7EC-A3C5-4B79-AEE5-C1AB4FB785C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97785B-80E3-4AA9-979A-6210AA190EC0}">
      <dgm:prSet/>
      <dgm:spPr/>
      <dgm:t>
        <a:bodyPr/>
        <a:lstStyle/>
        <a:p>
          <a:r>
            <a:rPr lang="en-US"/>
            <a:t>annkemery.com/essentials</a:t>
          </a:r>
        </a:p>
      </dgm:t>
    </dgm:pt>
    <dgm:pt modelId="{7E3EF727-1607-4E5D-B4B6-221A9CADBD1B}" type="parTrans" cxnId="{EB3D5AF1-FE5A-4A90-A369-FDB77F803724}">
      <dgm:prSet/>
      <dgm:spPr/>
      <dgm:t>
        <a:bodyPr/>
        <a:lstStyle/>
        <a:p>
          <a:endParaRPr lang="en-US"/>
        </a:p>
      </dgm:t>
    </dgm:pt>
    <dgm:pt modelId="{B4B10741-CE40-4F02-AE20-623F6C2334E0}" type="sibTrans" cxnId="{EB3D5AF1-FE5A-4A90-A369-FDB77F803724}">
      <dgm:prSet/>
      <dgm:spPr/>
      <dgm:t>
        <a:bodyPr/>
        <a:lstStyle/>
        <a:p>
          <a:endParaRPr lang="en-US"/>
        </a:p>
      </dgm:t>
    </dgm:pt>
    <dgm:pt modelId="{AC184D68-9794-4FC1-ACD3-C1617671A2C5}">
      <dgm:prSet/>
      <dgm:spPr/>
      <dgm:t>
        <a:bodyPr/>
        <a:lstStyle/>
        <a:p>
          <a:r>
            <a:rPr lang="en-US"/>
            <a:t>datavizcatalogue.com</a:t>
          </a:r>
        </a:p>
      </dgm:t>
    </dgm:pt>
    <dgm:pt modelId="{F3CEF1C0-3AAC-4FDA-9683-A5818FABDC8F}" type="parTrans" cxnId="{B4023B7B-0FFD-484B-A7DB-0B5A216CAC35}">
      <dgm:prSet/>
      <dgm:spPr/>
      <dgm:t>
        <a:bodyPr/>
        <a:lstStyle/>
        <a:p>
          <a:endParaRPr lang="en-US"/>
        </a:p>
      </dgm:t>
    </dgm:pt>
    <dgm:pt modelId="{40C79C28-87FB-4A69-BE2D-8A2ECE463338}" type="sibTrans" cxnId="{B4023B7B-0FFD-484B-A7DB-0B5A216CAC35}">
      <dgm:prSet/>
      <dgm:spPr/>
      <dgm:t>
        <a:bodyPr/>
        <a:lstStyle/>
        <a:p>
          <a:endParaRPr lang="en-US"/>
        </a:p>
      </dgm:t>
    </dgm:pt>
    <dgm:pt modelId="{638E474A-49E3-48BB-B919-789B1666910F}" type="pres">
      <dgm:prSet presAssocID="{C7D5F7EC-A3C5-4B79-AEE5-C1AB4FB785C4}" presName="linear" presStyleCnt="0">
        <dgm:presLayoutVars>
          <dgm:animLvl val="lvl"/>
          <dgm:resizeHandles val="exact"/>
        </dgm:presLayoutVars>
      </dgm:prSet>
      <dgm:spPr/>
    </dgm:pt>
    <dgm:pt modelId="{3FCABCEE-B1D2-4E83-ADCB-11F246042FF5}" type="pres">
      <dgm:prSet presAssocID="{3D97785B-80E3-4AA9-979A-6210AA190E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41756D-4D5E-4022-8190-2686474952F9}" type="pres">
      <dgm:prSet presAssocID="{B4B10741-CE40-4F02-AE20-623F6C2334E0}" presName="spacer" presStyleCnt="0"/>
      <dgm:spPr/>
    </dgm:pt>
    <dgm:pt modelId="{8D448AAD-D355-4DE8-AE52-96D7B3A0A585}" type="pres">
      <dgm:prSet presAssocID="{AC184D68-9794-4FC1-ACD3-C1617671A2C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EC04205-C166-4785-8468-6900862FEDFE}" type="presOf" srcId="{AC184D68-9794-4FC1-ACD3-C1617671A2C5}" destId="{8D448AAD-D355-4DE8-AE52-96D7B3A0A585}" srcOrd="0" destOrd="0" presId="urn:microsoft.com/office/officeart/2005/8/layout/vList2"/>
    <dgm:cxn modelId="{B4023B7B-0FFD-484B-A7DB-0B5A216CAC35}" srcId="{C7D5F7EC-A3C5-4B79-AEE5-C1AB4FB785C4}" destId="{AC184D68-9794-4FC1-ACD3-C1617671A2C5}" srcOrd="1" destOrd="0" parTransId="{F3CEF1C0-3AAC-4FDA-9683-A5818FABDC8F}" sibTransId="{40C79C28-87FB-4A69-BE2D-8A2ECE463338}"/>
    <dgm:cxn modelId="{48D013BF-6861-4643-97CD-2A741F0C3F62}" type="presOf" srcId="{C7D5F7EC-A3C5-4B79-AEE5-C1AB4FB785C4}" destId="{638E474A-49E3-48BB-B919-789B1666910F}" srcOrd="0" destOrd="0" presId="urn:microsoft.com/office/officeart/2005/8/layout/vList2"/>
    <dgm:cxn modelId="{BA451DD2-806F-40C2-82FD-47C04F52E38E}" type="presOf" srcId="{3D97785B-80E3-4AA9-979A-6210AA190EC0}" destId="{3FCABCEE-B1D2-4E83-ADCB-11F246042FF5}" srcOrd="0" destOrd="0" presId="urn:microsoft.com/office/officeart/2005/8/layout/vList2"/>
    <dgm:cxn modelId="{EB3D5AF1-FE5A-4A90-A369-FDB77F803724}" srcId="{C7D5F7EC-A3C5-4B79-AEE5-C1AB4FB785C4}" destId="{3D97785B-80E3-4AA9-979A-6210AA190EC0}" srcOrd="0" destOrd="0" parTransId="{7E3EF727-1607-4E5D-B4B6-221A9CADBD1B}" sibTransId="{B4B10741-CE40-4F02-AE20-623F6C2334E0}"/>
    <dgm:cxn modelId="{781E07BE-B842-4FDB-9B44-3338143A4D02}" type="presParOf" srcId="{638E474A-49E3-48BB-B919-789B1666910F}" destId="{3FCABCEE-B1D2-4E83-ADCB-11F246042FF5}" srcOrd="0" destOrd="0" presId="urn:microsoft.com/office/officeart/2005/8/layout/vList2"/>
    <dgm:cxn modelId="{32298592-B02F-4D42-A89F-422610A8780F}" type="presParOf" srcId="{638E474A-49E3-48BB-B919-789B1666910F}" destId="{FB41756D-4D5E-4022-8190-2686474952F9}" srcOrd="1" destOrd="0" presId="urn:microsoft.com/office/officeart/2005/8/layout/vList2"/>
    <dgm:cxn modelId="{C9B9E482-1F94-4492-B776-ABD82A6BBE4B}" type="presParOf" srcId="{638E474A-49E3-48BB-B919-789B1666910F}" destId="{8D448AAD-D355-4DE8-AE52-96D7B3A0A58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52C97F-D6CE-4F63-AF6F-9C8756BCD36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E105D3-B431-4F2C-B5E0-E2C8C3AB8052}">
      <dgm:prSet/>
      <dgm:spPr/>
      <dgm:t>
        <a:bodyPr/>
        <a:lstStyle/>
        <a:p>
          <a:r>
            <a:rPr lang="en-US"/>
            <a:t>Correlation: </a:t>
          </a:r>
        </a:p>
      </dgm:t>
    </dgm:pt>
    <dgm:pt modelId="{C2D08737-09A2-476F-831D-D0FD1826C151}" type="parTrans" cxnId="{7DD35DAE-7EE2-4D81-9345-75982314CF59}">
      <dgm:prSet/>
      <dgm:spPr/>
      <dgm:t>
        <a:bodyPr/>
        <a:lstStyle/>
        <a:p>
          <a:endParaRPr lang="en-US"/>
        </a:p>
      </dgm:t>
    </dgm:pt>
    <dgm:pt modelId="{C2011591-8C09-44A6-B5EF-ECE622104B7B}" type="sibTrans" cxnId="{7DD35DAE-7EE2-4D81-9345-75982314CF59}">
      <dgm:prSet/>
      <dgm:spPr/>
      <dgm:t>
        <a:bodyPr/>
        <a:lstStyle/>
        <a:p>
          <a:endParaRPr lang="en-US"/>
        </a:p>
      </dgm:t>
    </dgm:pt>
    <dgm:pt modelId="{4FE24836-D2F5-4128-8136-7A673C6A989F}">
      <dgm:prSet/>
      <dgm:spPr/>
      <dgm:t>
        <a:bodyPr/>
        <a:lstStyle/>
        <a:p>
          <a:r>
            <a:rPr lang="en-US"/>
            <a:t>two variables change at the same rate</a:t>
          </a:r>
        </a:p>
      </dgm:t>
    </dgm:pt>
    <dgm:pt modelId="{919B9B07-911F-4794-8C8E-7AD049C0F7D4}" type="parTrans" cxnId="{52E9F755-7982-4BF2-BD27-5417E106C603}">
      <dgm:prSet/>
      <dgm:spPr/>
      <dgm:t>
        <a:bodyPr/>
        <a:lstStyle/>
        <a:p>
          <a:endParaRPr lang="en-US"/>
        </a:p>
      </dgm:t>
    </dgm:pt>
    <dgm:pt modelId="{728AE82D-F095-4669-8238-52750BBA68FA}" type="sibTrans" cxnId="{52E9F755-7982-4BF2-BD27-5417E106C603}">
      <dgm:prSet/>
      <dgm:spPr/>
      <dgm:t>
        <a:bodyPr/>
        <a:lstStyle/>
        <a:p>
          <a:endParaRPr lang="en-US"/>
        </a:p>
      </dgm:t>
    </dgm:pt>
    <dgm:pt modelId="{C68F4D7D-481C-499D-BA35-7794E8C2D802}">
      <dgm:prSet/>
      <dgm:spPr/>
      <dgm:t>
        <a:bodyPr/>
        <a:lstStyle/>
        <a:p>
          <a:r>
            <a:rPr lang="en-US"/>
            <a:t>Causation: </a:t>
          </a:r>
        </a:p>
      </dgm:t>
    </dgm:pt>
    <dgm:pt modelId="{AC98BC21-F19F-4CA1-8BD8-0D38720A3C27}" type="parTrans" cxnId="{29C15CCA-92BE-41D2-BD59-D0CDB9D8EB6C}">
      <dgm:prSet/>
      <dgm:spPr/>
      <dgm:t>
        <a:bodyPr/>
        <a:lstStyle/>
        <a:p>
          <a:endParaRPr lang="en-US"/>
        </a:p>
      </dgm:t>
    </dgm:pt>
    <dgm:pt modelId="{DAE92BC6-C667-4CF5-B993-76CEB1B1FFA2}" type="sibTrans" cxnId="{29C15CCA-92BE-41D2-BD59-D0CDB9D8EB6C}">
      <dgm:prSet/>
      <dgm:spPr/>
      <dgm:t>
        <a:bodyPr/>
        <a:lstStyle/>
        <a:p>
          <a:endParaRPr lang="en-US"/>
        </a:p>
      </dgm:t>
    </dgm:pt>
    <dgm:pt modelId="{2E58C3A4-4ADC-4957-8ADD-F0D2AC4E287C}">
      <dgm:prSet/>
      <dgm:spPr/>
      <dgm:t>
        <a:bodyPr/>
        <a:lstStyle/>
        <a:p>
          <a:r>
            <a:rPr lang="en-US"/>
            <a:t>One causes the other</a:t>
          </a:r>
        </a:p>
      </dgm:t>
    </dgm:pt>
    <dgm:pt modelId="{082FC539-D99C-42C9-9B41-CEBD21038FC8}" type="parTrans" cxnId="{44058633-E67E-44FA-89C9-4152C85F6BBB}">
      <dgm:prSet/>
      <dgm:spPr/>
      <dgm:t>
        <a:bodyPr/>
        <a:lstStyle/>
        <a:p>
          <a:endParaRPr lang="en-US"/>
        </a:p>
      </dgm:t>
    </dgm:pt>
    <dgm:pt modelId="{DE248B5B-2DA5-466C-9481-6E1E2C1750FC}" type="sibTrans" cxnId="{44058633-E67E-44FA-89C9-4152C85F6BBB}">
      <dgm:prSet/>
      <dgm:spPr/>
      <dgm:t>
        <a:bodyPr/>
        <a:lstStyle/>
        <a:p>
          <a:endParaRPr lang="en-US"/>
        </a:p>
      </dgm:t>
    </dgm:pt>
    <dgm:pt modelId="{8E143042-E2C7-4C9D-9F76-5CC28501D211}">
      <dgm:prSet/>
      <dgm:spPr/>
      <dgm:t>
        <a:bodyPr/>
        <a:lstStyle/>
        <a:p>
          <a:r>
            <a:rPr lang="en-US"/>
            <a:t>Both are caused by an outside variable</a:t>
          </a:r>
        </a:p>
      </dgm:t>
    </dgm:pt>
    <dgm:pt modelId="{433D8965-CC6A-4BEA-8CD2-E03DFFE610CC}" type="parTrans" cxnId="{288A8A09-2D56-4AE4-961D-782EA1979FE1}">
      <dgm:prSet/>
      <dgm:spPr/>
      <dgm:t>
        <a:bodyPr/>
        <a:lstStyle/>
        <a:p>
          <a:endParaRPr lang="en-US"/>
        </a:p>
      </dgm:t>
    </dgm:pt>
    <dgm:pt modelId="{D0DACDB8-D180-4E67-94B1-1EC8D7B86F1C}" type="sibTrans" cxnId="{288A8A09-2D56-4AE4-961D-782EA1979FE1}">
      <dgm:prSet/>
      <dgm:spPr/>
      <dgm:t>
        <a:bodyPr/>
        <a:lstStyle/>
        <a:p>
          <a:endParaRPr lang="en-US"/>
        </a:p>
      </dgm:t>
    </dgm:pt>
    <dgm:pt modelId="{7C293C59-FFFD-4475-AE8D-4153C1D1F093}" type="pres">
      <dgm:prSet presAssocID="{FC52C97F-D6CE-4F63-AF6F-9C8756BCD360}" presName="linear" presStyleCnt="0">
        <dgm:presLayoutVars>
          <dgm:dir/>
          <dgm:animLvl val="lvl"/>
          <dgm:resizeHandles val="exact"/>
        </dgm:presLayoutVars>
      </dgm:prSet>
      <dgm:spPr/>
    </dgm:pt>
    <dgm:pt modelId="{A6018157-3080-491C-851B-D6410ED27968}" type="pres">
      <dgm:prSet presAssocID="{24E105D3-B431-4F2C-B5E0-E2C8C3AB8052}" presName="parentLin" presStyleCnt="0"/>
      <dgm:spPr/>
    </dgm:pt>
    <dgm:pt modelId="{8B19CBC3-8F52-4BB0-B0AB-0FC1619B3AF3}" type="pres">
      <dgm:prSet presAssocID="{24E105D3-B431-4F2C-B5E0-E2C8C3AB8052}" presName="parentLeftMargin" presStyleLbl="node1" presStyleIdx="0" presStyleCnt="2"/>
      <dgm:spPr/>
    </dgm:pt>
    <dgm:pt modelId="{93992A2F-F35F-40CA-8FC6-18CEE248B162}" type="pres">
      <dgm:prSet presAssocID="{24E105D3-B431-4F2C-B5E0-E2C8C3AB80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CBF56-09A6-4754-8421-87F8BD485BA0}" type="pres">
      <dgm:prSet presAssocID="{24E105D3-B431-4F2C-B5E0-E2C8C3AB8052}" presName="negativeSpace" presStyleCnt="0"/>
      <dgm:spPr/>
    </dgm:pt>
    <dgm:pt modelId="{413BE687-E1E0-4C8E-B15D-14911B012DFC}" type="pres">
      <dgm:prSet presAssocID="{24E105D3-B431-4F2C-B5E0-E2C8C3AB8052}" presName="childText" presStyleLbl="conFgAcc1" presStyleIdx="0" presStyleCnt="2">
        <dgm:presLayoutVars>
          <dgm:bulletEnabled val="1"/>
        </dgm:presLayoutVars>
      </dgm:prSet>
      <dgm:spPr/>
    </dgm:pt>
    <dgm:pt modelId="{C3995133-3013-4028-A46F-C41EBAEEB35A}" type="pres">
      <dgm:prSet presAssocID="{C2011591-8C09-44A6-B5EF-ECE622104B7B}" presName="spaceBetweenRectangles" presStyleCnt="0"/>
      <dgm:spPr/>
    </dgm:pt>
    <dgm:pt modelId="{9977E181-C91C-4577-B102-6E3E950A6C8C}" type="pres">
      <dgm:prSet presAssocID="{C68F4D7D-481C-499D-BA35-7794E8C2D802}" presName="parentLin" presStyleCnt="0"/>
      <dgm:spPr/>
    </dgm:pt>
    <dgm:pt modelId="{54A26A5B-8C4C-4D55-B2A1-4E7E48DEEBF9}" type="pres">
      <dgm:prSet presAssocID="{C68F4D7D-481C-499D-BA35-7794E8C2D802}" presName="parentLeftMargin" presStyleLbl="node1" presStyleIdx="0" presStyleCnt="2"/>
      <dgm:spPr/>
    </dgm:pt>
    <dgm:pt modelId="{42005D9C-E2F7-4178-A2A2-78E28CD0A774}" type="pres">
      <dgm:prSet presAssocID="{C68F4D7D-481C-499D-BA35-7794E8C2D80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03E93F2-D45E-4339-88B2-40986BA12BAE}" type="pres">
      <dgm:prSet presAssocID="{C68F4D7D-481C-499D-BA35-7794E8C2D802}" presName="negativeSpace" presStyleCnt="0"/>
      <dgm:spPr/>
    </dgm:pt>
    <dgm:pt modelId="{43F89BEF-5C9B-4640-AFAA-CC41403F7A2F}" type="pres">
      <dgm:prSet presAssocID="{C68F4D7D-481C-499D-BA35-7794E8C2D80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88A8A09-2D56-4AE4-961D-782EA1979FE1}" srcId="{C68F4D7D-481C-499D-BA35-7794E8C2D802}" destId="{8E143042-E2C7-4C9D-9F76-5CC28501D211}" srcOrd="1" destOrd="0" parTransId="{433D8965-CC6A-4BEA-8CD2-E03DFFE610CC}" sibTransId="{D0DACDB8-D180-4E67-94B1-1EC8D7B86F1C}"/>
    <dgm:cxn modelId="{44058633-E67E-44FA-89C9-4152C85F6BBB}" srcId="{C68F4D7D-481C-499D-BA35-7794E8C2D802}" destId="{2E58C3A4-4ADC-4957-8ADD-F0D2AC4E287C}" srcOrd="0" destOrd="0" parTransId="{082FC539-D99C-42C9-9B41-CEBD21038FC8}" sibTransId="{DE248B5B-2DA5-466C-9481-6E1E2C1750FC}"/>
    <dgm:cxn modelId="{D5917335-0C6D-4BAB-BDB3-2D58DDB3AE1E}" type="presOf" srcId="{24E105D3-B431-4F2C-B5E0-E2C8C3AB8052}" destId="{93992A2F-F35F-40CA-8FC6-18CEE248B162}" srcOrd="1" destOrd="0" presId="urn:microsoft.com/office/officeart/2005/8/layout/list1"/>
    <dgm:cxn modelId="{3BE1A63F-4F01-435A-A12A-373885BA6DBE}" type="presOf" srcId="{C68F4D7D-481C-499D-BA35-7794E8C2D802}" destId="{42005D9C-E2F7-4178-A2A2-78E28CD0A774}" srcOrd="1" destOrd="0" presId="urn:microsoft.com/office/officeart/2005/8/layout/list1"/>
    <dgm:cxn modelId="{98C88E43-BF1D-4B16-A281-262B5458CCAC}" type="presOf" srcId="{8E143042-E2C7-4C9D-9F76-5CC28501D211}" destId="{43F89BEF-5C9B-4640-AFAA-CC41403F7A2F}" srcOrd="0" destOrd="1" presId="urn:microsoft.com/office/officeart/2005/8/layout/list1"/>
    <dgm:cxn modelId="{52E9F755-7982-4BF2-BD27-5417E106C603}" srcId="{24E105D3-B431-4F2C-B5E0-E2C8C3AB8052}" destId="{4FE24836-D2F5-4128-8136-7A673C6A989F}" srcOrd="0" destOrd="0" parTransId="{919B9B07-911F-4794-8C8E-7AD049C0F7D4}" sibTransId="{728AE82D-F095-4669-8238-52750BBA68FA}"/>
    <dgm:cxn modelId="{4B55418C-5784-4671-9A25-C3EAD4A5E92E}" type="presOf" srcId="{2E58C3A4-4ADC-4957-8ADD-F0D2AC4E287C}" destId="{43F89BEF-5C9B-4640-AFAA-CC41403F7A2F}" srcOrd="0" destOrd="0" presId="urn:microsoft.com/office/officeart/2005/8/layout/list1"/>
    <dgm:cxn modelId="{7DD35DAE-7EE2-4D81-9345-75982314CF59}" srcId="{FC52C97F-D6CE-4F63-AF6F-9C8756BCD360}" destId="{24E105D3-B431-4F2C-B5E0-E2C8C3AB8052}" srcOrd="0" destOrd="0" parTransId="{C2D08737-09A2-476F-831D-D0FD1826C151}" sibTransId="{C2011591-8C09-44A6-B5EF-ECE622104B7B}"/>
    <dgm:cxn modelId="{7D255CB0-A9A4-4291-9CCE-58CC3FACE234}" type="presOf" srcId="{24E105D3-B431-4F2C-B5E0-E2C8C3AB8052}" destId="{8B19CBC3-8F52-4BB0-B0AB-0FC1619B3AF3}" srcOrd="0" destOrd="0" presId="urn:microsoft.com/office/officeart/2005/8/layout/list1"/>
    <dgm:cxn modelId="{AD3FD7C5-2090-42AD-B374-8844E23D97CC}" type="presOf" srcId="{4FE24836-D2F5-4128-8136-7A673C6A989F}" destId="{413BE687-E1E0-4C8E-B15D-14911B012DFC}" srcOrd="0" destOrd="0" presId="urn:microsoft.com/office/officeart/2005/8/layout/list1"/>
    <dgm:cxn modelId="{29C15CCA-92BE-41D2-BD59-D0CDB9D8EB6C}" srcId="{FC52C97F-D6CE-4F63-AF6F-9C8756BCD360}" destId="{C68F4D7D-481C-499D-BA35-7794E8C2D802}" srcOrd="1" destOrd="0" parTransId="{AC98BC21-F19F-4CA1-8BD8-0D38720A3C27}" sibTransId="{DAE92BC6-C667-4CF5-B993-76CEB1B1FFA2}"/>
    <dgm:cxn modelId="{A0E741EA-C1AF-45CA-B56B-37D061A6C709}" type="presOf" srcId="{C68F4D7D-481C-499D-BA35-7794E8C2D802}" destId="{54A26A5B-8C4C-4D55-B2A1-4E7E48DEEBF9}" srcOrd="0" destOrd="0" presId="urn:microsoft.com/office/officeart/2005/8/layout/list1"/>
    <dgm:cxn modelId="{C85525EF-FDAD-4424-8E4E-A578177AC8E6}" type="presOf" srcId="{FC52C97F-D6CE-4F63-AF6F-9C8756BCD360}" destId="{7C293C59-FFFD-4475-AE8D-4153C1D1F093}" srcOrd="0" destOrd="0" presId="urn:microsoft.com/office/officeart/2005/8/layout/list1"/>
    <dgm:cxn modelId="{40FBD627-03A5-4665-BC98-47199776B004}" type="presParOf" srcId="{7C293C59-FFFD-4475-AE8D-4153C1D1F093}" destId="{A6018157-3080-491C-851B-D6410ED27968}" srcOrd="0" destOrd="0" presId="urn:microsoft.com/office/officeart/2005/8/layout/list1"/>
    <dgm:cxn modelId="{0A4B2DA9-2A36-4072-A763-0D338D9CB8F1}" type="presParOf" srcId="{A6018157-3080-491C-851B-D6410ED27968}" destId="{8B19CBC3-8F52-4BB0-B0AB-0FC1619B3AF3}" srcOrd="0" destOrd="0" presId="urn:microsoft.com/office/officeart/2005/8/layout/list1"/>
    <dgm:cxn modelId="{E5A5D9B8-2688-4B36-A9A6-5D78ACA45126}" type="presParOf" srcId="{A6018157-3080-491C-851B-D6410ED27968}" destId="{93992A2F-F35F-40CA-8FC6-18CEE248B162}" srcOrd="1" destOrd="0" presId="urn:microsoft.com/office/officeart/2005/8/layout/list1"/>
    <dgm:cxn modelId="{A44DB364-7175-476C-8AC4-4939184F0925}" type="presParOf" srcId="{7C293C59-FFFD-4475-AE8D-4153C1D1F093}" destId="{D1BCBF56-09A6-4754-8421-87F8BD485BA0}" srcOrd="1" destOrd="0" presId="urn:microsoft.com/office/officeart/2005/8/layout/list1"/>
    <dgm:cxn modelId="{A72CA0E0-64B5-45DA-8EA2-14CF3FD393FF}" type="presParOf" srcId="{7C293C59-FFFD-4475-AE8D-4153C1D1F093}" destId="{413BE687-E1E0-4C8E-B15D-14911B012DFC}" srcOrd="2" destOrd="0" presId="urn:microsoft.com/office/officeart/2005/8/layout/list1"/>
    <dgm:cxn modelId="{2E10F948-9F0C-44E7-B18A-29257CA3AE81}" type="presParOf" srcId="{7C293C59-FFFD-4475-AE8D-4153C1D1F093}" destId="{C3995133-3013-4028-A46F-C41EBAEEB35A}" srcOrd="3" destOrd="0" presId="urn:microsoft.com/office/officeart/2005/8/layout/list1"/>
    <dgm:cxn modelId="{16ECAAB9-58E6-4FF1-9532-BAE0A334F791}" type="presParOf" srcId="{7C293C59-FFFD-4475-AE8D-4153C1D1F093}" destId="{9977E181-C91C-4577-B102-6E3E950A6C8C}" srcOrd="4" destOrd="0" presId="urn:microsoft.com/office/officeart/2005/8/layout/list1"/>
    <dgm:cxn modelId="{B8204A06-3ACD-439C-8477-97A06E31A2ED}" type="presParOf" srcId="{9977E181-C91C-4577-B102-6E3E950A6C8C}" destId="{54A26A5B-8C4C-4D55-B2A1-4E7E48DEEBF9}" srcOrd="0" destOrd="0" presId="urn:microsoft.com/office/officeart/2005/8/layout/list1"/>
    <dgm:cxn modelId="{DA0B3771-EF86-417A-BC01-EF4F8F15D114}" type="presParOf" srcId="{9977E181-C91C-4577-B102-6E3E950A6C8C}" destId="{42005D9C-E2F7-4178-A2A2-78E28CD0A774}" srcOrd="1" destOrd="0" presId="urn:microsoft.com/office/officeart/2005/8/layout/list1"/>
    <dgm:cxn modelId="{2DB9329A-AD35-4D4D-B754-DE9AED6A2D71}" type="presParOf" srcId="{7C293C59-FFFD-4475-AE8D-4153C1D1F093}" destId="{903E93F2-D45E-4339-88B2-40986BA12BAE}" srcOrd="5" destOrd="0" presId="urn:microsoft.com/office/officeart/2005/8/layout/list1"/>
    <dgm:cxn modelId="{ED7ABFE2-BCE5-4B25-8392-061AD913B16E}" type="presParOf" srcId="{7C293C59-FFFD-4475-AE8D-4153C1D1F093}" destId="{43F89BEF-5C9B-4640-AFAA-CC41403F7A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A22D7A-BA9E-4D19-B45F-47D20FDD5E0E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9B267C-3681-424B-9CC5-74F9C0F53570}">
      <dgm:prSet/>
      <dgm:spPr/>
      <dgm:t>
        <a:bodyPr/>
        <a:lstStyle/>
        <a:p>
          <a:r>
            <a:rPr lang="en-US" dirty="0"/>
            <a:t>Proxies</a:t>
          </a:r>
        </a:p>
      </dgm:t>
    </dgm:pt>
    <dgm:pt modelId="{EF2B5272-DDAD-4B39-88B5-6A938A9A8F4C}" type="parTrans" cxnId="{A06ABA88-713A-4E39-8645-E3562A175B39}">
      <dgm:prSet/>
      <dgm:spPr/>
      <dgm:t>
        <a:bodyPr/>
        <a:lstStyle/>
        <a:p>
          <a:endParaRPr lang="en-US"/>
        </a:p>
      </dgm:t>
    </dgm:pt>
    <dgm:pt modelId="{EC6D7A07-8B93-440D-A5CC-008A73CF5D7C}" type="sibTrans" cxnId="{A06ABA88-713A-4E39-8645-E3562A175B39}">
      <dgm:prSet/>
      <dgm:spPr/>
      <dgm:t>
        <a:bodyPr/>
        <a:lstStyle/>
        <a:p>
          <a:endParaRPr lang="en-US"/>
        </a:p>
      </dgm:t>
    </dgm:pt>
    <dgm:pt modelId="{76CBC849-652C-48C3-A0D4-6E725F7675EE}">
      <dgm:prSet/>
      <dgm:spPr/>
      <dgm:t>
        <a:bodyPr/>
        <a:lstStyle/>
        <a:p>
          <a:r>
            <a:rPr lang="en-US" dirty="0"/>
            <a:t>Using Proxies (particularly with social phenomena)</a:t>
          </a:r>
        </a:p>
      </dgm:t>
    </dgm:pt>
    <dgm:pt modelId="{7A6DF8AF-E100-4FD9-818F-385EA272E9AE}" type="parTrans" cxnId="{3A2538EE-CBFA-42E5-9759-B1C630A1F33A}">
      <dgm:prSet/>
      <dgm:spPr/>
      <dgm:t>
        <a:bodyPr/>
        <a:lstStyle/>
        <a:p>
          <a:endParaRPr lang="en-US"/>
        </a:p>
      </dgm:t>
    </dgm:pt>
    <dgm:pt modelId="{9CEA5776-B935-4D42-BF14-B88A7D9B6901}" type="sibTrans" cxnId="{3A2538EE-CBFA-42E5-9759-B1C630A1F33A}">
      <dgm:prSet/>
      <dgm:spPr/>
      <dgm:t>
        <a:bodyPr/>
        <a:lstStyle/>
        <a:p>
          <a:endParaRPr lang="en-US"/>
        </a:p>
      </dgm:t>
    </dgm:pt>
    <dgm:pt modelId="{6AEE499E-5E45-4C15-8DE2-DE11E28E1CEF}">
      <dgm:prSet/>
      <dgm:spPr/>
      <dgm:t>
        <a:bodyPr/>
        <a:lstStyle/>
        <a:p>
          <a:r>
            <a:rPr lang="en-US" dirty="0"/>
            <a:t>P-hacking</a:t>
          </a:r>
        </a:p>
      </dgm:t>
    </dgm:pt>
    <dgm:pt modelId="{78612451-AD59-49D4-89A4-29F72CB666C4}" type="parTrans" cxnId="{7E74EA64-E98A-4674-9D9B-1FB4602146D3}">
      <dgm:prSet/>
      <dgm:spPr/>
      <dgm:t>
        <a:bodyPr/>
        <a:lstStyle/>
        <a:p>
          <a:endParaRPr lang="en-US"/>
        </a:p>
      </dgm:t>
    </dgm:pt>
    <dgm:pt modelId="{70766FF6-323B-4FFF-A40C-FEEFC8AA151D}" type="sibTrans" cxnId="{7E74EA64-E98A-4674-9D9B-1FB4602146D3}">
      <dgm:prSet/>
      <dgm:spPr/>
      <dgm:t>
        <a:bodyPr/>
        <a:lstStyle/>
        <a:p>
          <a:endParaRPr lang="en-US"/>
        </a:p>
      </dgm:t>
    </dgm:pt>
    <dgm:pt modelId="{10DE4791-4AD2-42C0-88E2-F5B8B7008376}">
      <dgm:prSet/>
      <dgm:spPr/>
      <dgm:t>
        <a:bodyPr/>
        <a:lstStyle/>
        <a:p>
          <a:r>
            <a:rPr lang="en-US" dirty="0"/>
            <a:t>Fishing through data without an experiment or rational justification</a:t>
          </a:r>
        </a:p>
      </dgm:t>
    </dgm:pt>
    <dgm:pt modelId="{9480B761-5CCC-43F6-8D5C-1EDF7AC7CA7C}" type="parTrans" cxnId="{9B8AD420-1FBB-4589-9ED6-48B39E6A7FB5}">
      <dgm:prSet/>
      <dgm:spPr/>
      <dgm:t>
        <a:bodyPr/>
        <a:lstStyle/>
        <a:p>
          <a:endParaRPr lang="en-US"/>
        </a:p>
      </dgm:t>
    </dgm:pt>
    <dgm:pt modelId="{BC64B488-EE08-4C9E-9577-ADEEA08A3030}" type="sibTrans" cxnId="{9B8AD420-1FBB-4589-9ED6-48B39E6A7FB5}">
      <dgm:prSet/>
      <dgm:spPr/>
      <dgm:t>
        <a:bodyPr/>
        <a:lstStyle/>
        <a:p>
          <a:endParaRPr lang="en-US"/>
        </a:p>
      </dgm:t>
    </dgm:pt>
    <dgm:pt modelId="{08B62F71-0015-4E15-A0CD-893C592A66C3}">
      <dgm:prSet/>
      <dgm:spPr/>
      <dgm:t>
        <a:bodyPr/>
        <a:lstStyle/>
        <a:p>
          <a:r>
            <a:rPr lang="en-US" dirty="0"/>
            <a:t>Bias</a:t>
          </a:r>
        </a:p>
      </dgm:t>
    </dgm:pt>
    <dgm:pt modelId="{7225F8DF-146D-49DF-A2DC-E34CAB6078DA}" type="parTrans" cxnId="{08F3BA32-42CA-43CA-B8AF-FA000C2E34DA}">
      <dgm:prSet/>
      <dgm:spPr/>
      <dgm:t>
        <a:bodyPr/>
        <a:lstStyle/>
        <a:p>
          <a:endParaRPr lang="en-US"/>
        </a:p>
      </dgm:t>
    </dgm:pt>
    <dgm:pt modelId="{95024496-32DC-4432-ABF9-6D7CD8FC8D5A}" type="sibTrans" cxnId="{08F3BA32-42CA-43CA-B8AF-FA000C2E34DA}">
      <dgm:prSet/>
      <dgm:spPr/>
      <dgm:t>
        <a:bodyPr/>
        <a:lstStyle/>
        <a:p>
          <a:endParaRPr lang="en-US"/>
        </a:p>
      </dgm:t>
    </dgm:pt>
    <dgm:pt modelId="{C2797A1C-9042-4FEF-A501-317DE4E2E062}">
      <dgm:prSet/>
      <dgm:spPr/>
      <dgm:t>
        <a:bodyPr/>
        <a:lstStyle/>
        <a:p>
          <a:r>
            <a:rPr lang="en-US"/>
            <a:t>Allowing pre-existing biases to guide outcome</a:t>
          </a:r>
        </a:p>
      </dgm:t>
    </dgm:pt>
    <dgm:pt modelId="{14D6ED7F-2A46-48F2-8796-CFA5E99B8FF1}" type="parTrans" cxnId="{63202A7D-E12E-4333-8145-E36801E96DCF}">
      <dgm:prSet/>
      <dgm:spPr/>
      <dgm:t>
        <a:bodyPr/>
        <a:lstStyle/>
        <a:p>
          <a:endParaRPr lang="en-US"/>
        </a:p>
      </dgm:t>
    </dgm:pt>
    <dgm:pt modelId="{7D33B16E-F051-4FF7-8031-878E8137F746}" type="sibTrans" cxnId="{63202A7D-E12E-4333-8145-E36801E96DCF}">
      <dgm:prSet/>
      <dgm:spPr/>
      <dgm:t>
        <a:bodyPr/>
        <a:lstStyle/>
        <a:p>
          <a:endParaRPr lang="en-US"/>
        </a:p>
      </dgm:t>
    </dgm:pt>
    <dgm:pt modelId="{0B8C3DC0-535E-4C5A-BAC6-9B5A9FB1014D}" type="pres">
      <dgm:prSet presAssocID="{D7A22D7A-BA9E-4D19-B45F-47D20FDD5E0E}" presName="Name0" presStyleCnt="0">
        <dgm:presLayoutVars>
          <dgm:dir/>
          <dgm:animLvl val="lvl"/>
          <dgm:resizeHandles val="exact"/>
        </dgm:presLayoutVars>
      </dgm:prSet>
      <dgm:spPr/>
    </dgm:pt>
    <dgm:pt modelId="{58874A66-B8C3-43D6-8AFB-EFD985F1575C}" type="pres">
      <dgm:prSet presAssocID="{9B9B267C-3681-424B-9CC5-74F9C0F53570}" presName="linNode" presStyleCnt="0"/>
      <dgm:spPr/>
    </dgm:pt>
    <dgm:pt modelId="{A67CE4F3-4CCE-48EB-8C6F-A0E4C2FB0AB0}" type="pres">
      <dgm:prSet presAssocID="{9B9B267C-3681-424B-9CC5-74F9C0F5357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200884DA-BBCC-41A1-B6B8-B365F0237DE2}" type="pres">
      <dgm:prSet presAssocID="{9B9B267C-3681-424B-9CC5-74F9C0F53570}" presName="descendantText" presStyleLbl="alignAccFollowNode1" presStyleIdx="0" presStyleCnt="3">
        <dgm:presLayoutVars>
          <dgm:bulletEnabled/>
        </dgm:presLayoutVars>
      </dgm:prSet>
      <dgm:spPr/>
    </dgm:pt>
    <dgm:pt modelId="{4BCC9C89-CF08-428C-A086-1BD70DF6A416}" type="pres">
      <dgm:prSet presAssocID="{EC6D7A07-8B93-440D-A5CC-008A73CF5D7C}" presName="sp" presStyleCnt="0"/>
      <dgm:spPr/>
    </dgm:pt>
    <dgm:pt modelId="{C25C22FB-E690-4F08-B9A8-266A327A57A4}" type="pres">
      <dgm:prSet presAssocID="{6AEE499E-5E45-4C15-8DE2-DE11E28E1CEF}" presName="linNode" presStyleCnt="0"/>
      <dgm:spPr/>
    </dgm:pt>
    <dgm:pt modelId="{85ED4D12-E3AC-4B07-ADB6-973F18C3257A}" type="pres">
      <dgm:prSet presAssocID="{6AEE499E-5E45-4C15-8DE2-DE11E28E1CE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4E397BF-57F7-408B-9D74-1A0190A2AD8B}" type="pres">
      <dgm:prSet presAssocID="{6AEE499E-5E45-4C15-8DE2-DE11E28E1CEF}" presName="descendantText" presStyleLbl="alignAccFollowNode1" presStyleIdx="1" presStyleCnt="3">
        <dgm:presLayoutVars>
          <dgm:bulletEnabled/>
        </dgm:presLayoutVars>
      </dgm:prSet>
      <dgm:spPr/>
    </dgm:pt>
    <dgm:pt modelId="{A022B3C2-5686-4115-B815-80583308A9AB}" type="pres">
      <dgm:prSet presAssocID="{70766FF6-323B-4FFF-A40C-FEEFC8AA151D}" presName="sp" presStyleCnt="0"/>
      <dgm:spPr/>
    </dgm:pt>
    <dgm:pt modelId="{DBF50918-F163-41E3-B212-B6894589A1A2}" type="pres">
      <dgm:prSet presAssocID="{08B62F71-0015-4E15-A0CD-893C592A66C3}" presName="linNode" presStyleCnt="0"/>
      <dgm:spPr/>
    </dgm:pt>
    <dgm:pt modelId="{9DCD6B76-CBCC-4A65-B09A-C554FD2509BC}" type="pres">
      <dgm:prSet presAssocID="{08B62F71-0015-4E15-A0CD-893C592A66C3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05A02E2-4C5A-471F-9EAE-2FF45F5708F2}" type="pres">
      <dgm:prSet presAssocID="{08B62F71-0015-4E15-A0CD-893C592A66C3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B3CC890A-75F3-451F-B8FD-801D81AB50D3}" type="presOf" srcId="{6AEE499E-5E45-4C15-8DE2-DE11E28E1CEF}" destId="{85ED4D12-E3AC-4B07-ADB6-973F18C3257A}" srcOrd="0" destOrd="0" presId="urn:microsoft.com/office/officeart/2016/7/layout/VerticalSolidActionList"/>
    <dgm:cxn modelId="{F83BB20F-19D7-4C92-9480-D8AAE04EA564}" type="presOf" srcId="{C2797A1C-9042-4FEF-A501-317DE4E2E062}" destId="{905A02E2-4C5A-471F-9EAE-2FF45F5708F2}" srcOrd="0" destOrd="0" presId="urn:microsoft.com/office/officeart/2016/7/layout/VerticalSolidActionList"/>
    <dgm:cxn modelId="{9B8AD420-1FBB-4589-9ED6-48B39E6A7FB5}" srcId="{6AEE499E-5E45-4C15-8DE2-DE11E28E1CEF}" destId="{10DE4791-4AD2-42C0-88E2-F5B8B7008376}" srcOrd="0" destOrd="0" parTransId="{9480B761-5CCC-43F6-8D5C-1EDF7AC7CA7C}" sibTransId="{BC64B488-EE08-4C9E-9577-ADEEA08A3030}"/>
    <dgm:cxn modelId="{08F3BA32-42CA-43CA-B8AF-FA000C2E34DA}" srcId="{D7A22D7A-BA9E-4D19-B45F-47D20FDD5E0E}" destId="{08B62F71-0015-4E15-A0CD-893C592A66C3}" srcOrd="2" destOrd="0" parTransId="{7225F8DF-146D-49DF-A2DC-E34CAB6078DA}" sibTransId="{95024496-32DC-4432-ABF9-6D7CD8FC8D5A}"/>
    <dgm:cxn modelId="{7E74EA64-E98A-4674-9D9B-1FB4602146D3}" srcId="{D7A22D7A-BA9E-4D19-B45F-47D20FDD5E0E}" destId="{6AEE499E-5E45-4C15-8DE2-DE11E28E1CEF}" srcOrd="1" destOrd="0" parTransId="{78612451-AD59-49D4-89A4-29F72CB666C4}" sibTransId="{70766FF6-323B-4FFF-A40C-FEEFC8AA151D}"/>
    <dgm:cxn modelId="{75E00B6C-E084-44EE-96CD-2D6BAEBED489}" type="presOf" srcId="{9B9B267C-3681-424B-9CC5-74F9C0F53570}" destId="{A67CE4F3-4CCE-48EB-8C6F-A0E4C2FB0AB0}" srcOrd="0" destOrd="0" presId="urn:microsoft.com/office/officeart/2016/7/layout/VerticalSolidActionList"/>
    <dgm:cxn modelId="{553B1C4F-2B8C-4D0F-B505-BA0EE08C8311}" type="presOf" srcId="{08B62F71-0015-4E15-A0CD-893C592A66C3}" destId="{9DCD6B76-CBCC-4A65-B09A-C554FD2509BC}" srcOrd="0" destOrd="0" presId="urn:microsoft.com/office/officeart/2016/7/layout/VerticalSolidActionList"/>
    <dgm:cxn modelId="{63202A7D-E12E-4333-8145-E36801E96DCF}" srcId="{08B62F71-0015-4E15-A0CD-893C592A66C3}" destId="{C2797A1C-9042-4FEF-A501-317DE4E2E062}" srcOrd="0" destOrd="0" parTransId="{14D6ED7F-2A46-48F2-8796-CFA5E99B8FF1}" sibTransId="{7D33B16E-F051-4FF7-8031-878E8137F746}"/>
    <dgm:cxn modelId="{A06ABA88-713A-4E39-8645-E3562A175B39}" srcId="{D7A22D7A-BA9E-4D19-B45F-47D20FDD5E0E}" destId="{9B9B267C-3681-424B-9CC5-74F9C0F53570}" srcOrd="0" destOrd="0" parTransId="{EF2B5272-DDAD-4B39-88B5-6A938A9A8F4C}" sibTransId="{EC6D7A07-8B93-440D-A5CC-008A73CF5D7C}"/>
    <dgm:cxn modelId="{B5770090-D271-45D4-95A2-6F154E41A172}" type="presOf" srcId="{10DE4791-4AD2-42C0-88E2-F5B8B7008376}" destId="{64E397BF-57F7-408B-9D74-1A0190A2AD8B}" srcOrd="0" destOrd="0" presId="urn:microsoft.com/office/officeart/2016/7/layout/VerticalSolidActionList"/>
    <dgm:cxn modelId="{DC9536B4-F26F-46B8-B9F9-8FAA0CB98418}" type="presOf" srcId="{76CBC849-652C-48C3-A0D4-6E725F7675EE}" destId="{200884DA-BBCC-41A1-B6B8-B365F0237DE2}" srcOrd="0" destOrd="0" presId="urn:microsoft.com/office/officeart/2016/7/layout/VerticalSolidActionList"/>
    <dgm:cxn modelId="{5950FBE0-63D8-43F2-9327-32A5A248CFC4}" type="presOf" srcId="{D7A22D7A-BA9E-4D19-B45F-47D20FDD5E0E}" destId="{0B8C3DC0-535E-4C5A-BAC6-9B5A9FB1014D}" srcOrd="0" destOrd="0" presId="urn:microsoft.com/office/officeart/2016/7/layout/VerticalSolidActionList"/>
    <dgm:cxn modelId="{3A2538EE-CBFA-42E5-9759-B1C630A1F33A}" srcId="{9B9B267C-3681-424B-9CC5-74F9C0F53570}" destId="{76CBC849-652C-48C3-A0D4-6E725F7675EE}" srcOrd="0" destOrd="0" parTransId="{7A6DF8AF-E100-4FD9-818F-385EA272E9AE}" sibTransId="{9CEA5776-B935-4D42-BF14-B88A7D9B6901}"/>
    <dgm:cxn modelId="{9D2A0E95-7017-4E8F-B679-1BB7D32BEDCA}" type="presParOf" srcId="{0B8C3DC0-535E-4C5A-BAC6-9B5A9FB1014D}" destId="{58874A66-B8C3-43D6-8AFB-EFD985F1575C}" srcOrd="0" destOrd="0" presId="urn:microsoft.com/office/officeart/2016/7/layout/VerticalSolidActionList"/>
    <dgm:cxn modelId="{909AA375-5EB3-4AF0-9CA4-0E7DD764D782}" type="presParOf" srcId="{58874A66-B8C3-43D6-8AFB-EFD985F1575C}" destId="{A67CE4F3-4CCE-48EB-8C6F-A0E4C2FB0AB0}" srcOrd="0" destOrd="0" presId="urn:microsoft.com/office/officeart/2016/7/layout/VerticalSolidActionList"/>
    <dgm:cxn modelId="{AB983CDA-FEB4-45A6-83A4-3EA162141065}" type="presParOf" srcId="{58874A66-B8C3-43D6-8AFB-EFD985F1575C}" destId="{200884DA-BBCC-41A1-B6B8-B365F0237DE2}" srcOrd="1" destOrd="0" presId="urn:microsoft.com/office/officeart/2016/7/layout/VerticalSolidActionList"/>
    <dgm:cxn modelId="{356D87C9-1662-4986-8CEB-A040FB9C3A64}" type="presParOf" srcId="{0B8C3DC0-535E-4C5A-BAC6-9B5A9FB1014D}" destId="{4BCC9C89-CF08-428C-A086-1BD70DF6A416}" srcOrd="1" destOrd="0" presId="urn:microsoft.com/office/officeart/2016/7/layout/VerticalSolidActionList"/>
    <dgm:cxn modelId="{6D15AF8F-C87C-49E3-BACC-2EA1C88871B0}" type="presParOf" srcId="{0B8C3DC0-535E-4C5A-BAC6-9B5A9FB1014D}" destId="{C25C22FB-E690-4F08-B9A8-266A327A57A4}" srcOrd="2" destOrd="0" presId="urn:microsoft.com/office/officeart/2016/7/layout/VerticalSolidActionList"/>
    <dgm:cxn modelId="{61CC45E9-F5F9-45B3-B085-12C8FC5398E1}" type="presParOf" srcId="{C25C22FB-E690-4F08-B9A8-266A327A57A4}" destId="{85ED4D12-E3AC-4B07-ADB6-973F18C3257A}" srcOrd="0" destOrd="0" presId="urn:microsoft.com/office/officeart/2016/7/layout/VerticalSolidActionList"/>
    <dgm:cxn modelId="{74ABF806-1F30-4131-8301-79CA341D24BC}" type="presParOf" srcId="{C25C22FB-E690-4F08-B9A8-266A327A57A4}" destId="{64E397BF-57F7-408B-9D74-1A0190A2AD8B}" srcOrd="1" destOrd="0" presId="urn:microsoft.com/office/officeart/2016/7/layout/VerticalSolidActionList"/>
    <dgm:cxn modelId="{0E718185-3D45-4C75-8798-5B6A9F7E8214}" type="presParOf" srcId="{0B8C3DC0-535E-4C5A-BAC6-9B5A9FB1014D}" destId="{A022B3C2-5686-4115-B815-80583308A9AB}" srcOrd="3" destOrd="0" presId="urn:microsoft.com/office/officeart/2016/7/layout/VerticalSolidActionList"/>
    <dgm:cxn modelId="{89760878-621A-49A3-B938-01B5EB5208F8}" type="presParOf" srcId="{0B8C3DC0-535E-4C5A-BAC6-9B5A9FB1014D}" destId="{DBF50918-F163-41E3-B212-B6894589A1A2}" srcOrd="4" destOrd="0" presId="urn:microsoft.com/office/officeart/2016/7/layout/VerticalSolidActionList"/>
    <dgm:cxn modelId="{737B2646-D2C4-4AFA-A999-8A492AAA0335}" type="presParOf" srcId="{DBF50918-F163-41E3-B212-B6894589A1A2}" destId="{9DCD6B76-CBCC-4A65-B09A-C554FD2509BC}" srcOrd="0" destOrd="0" presId="urn:microsoft.com/office/officeart/2016/7/layout/VerticalSolidActionList"/>
    <dgm:cxn modelId="{2E31A978-3297-46CE-A758-DF5BF9AC93A8}" type="presParOf" srcId="{DBF50918-F163-41E3-B212-B6894589A1A2}" destId="{905A02E2-4C5A-471F-9EAE-2FF45F5708F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0F9BC-E0DE-4B49-B8EE-B639E9C95F7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EDAB27C-0F55-4F50-88B3-060A8A75C33C}">
      <dgm:prSet/>
      <dgm:spPr/>
      <dgm:t>
        <a:bodyPr/>
        <a:lstStyle/>
        <a:p>
          <a:pPr>
            <a:defRPr cap="all"/>
          </a:pPr>
          <a:r>
            <a:rPr lang="en-US"/>
            <a:t>Situate visualizations in context</a:t>
          </a:r>
        </a:p>
      </dgm:t>
    </dgm:pt>
    <dgm:pt modelId="{E9E44E33-7075-4F8F-8C9F-2179BB28FE30}" type="parTrans" cxnId="{9D6ADAD8-CD62-4F8C-B2A3-EE56F4D3106D}">
      <dgm:prSet/>
      <dgm:spPr/>
      <dgm:t>
        <a:bodyPr/>
        <a:lstStyle/>
        <a:p>
          <a:endParaRPr lang="en-US"/>
        </a:p>
      </dgm:t>
    </dgm:pt>
    <dgm:pt modelId="{55E7FCFE-5DB3-44BC-919D-ECB2D9EC6C05}" type="sibTrans" cxnId="{9D6ADAD8-CD62-4F8C-B2A3-EE56F4D3106D}">
      <dgm:prSet/>
      <dgm:spPr/>
      <dgm:t>
        <a:bodyPr/>
        <a:lstStyle/>
        <a:p>
          <a:endParaRPr lang="en-US"/>
        </a:p>
      </dgm:t>
    </dgm:pt>
    <dgm:pt modelId="{7C0D916B-33B3-42FD-AEDA-D1CE2B2ECF18}">
      <dgm:prSet/>
      <dgm:spPr/>
      <dgm:t>
        <a:bodyPr/>
        <a:lstStyle/>
        <a:p>
          <a:pPr>
            <a:defRPr cap="all"/>
          </a:pPr>
          <a:r>
            <a:rPr lang="en-US"/>
            <a:t>Think about claims from both directions</a:t>
          </a:r>
        </a:p>
      </dgm:t>
    </dgm:pt>
    <dgm:pt modelId="{8866CF8D-345A-47ED-B46F-6E944D4D2A10}" type="parTrans" cxnId="{C20766A2-4803-46C9-85C1-A65BF8FFA229}">
      <dgm:prSet/>
      <dgm:spPr/>
      <dgm:t>
        <a:bodyPr/>
        <a:lstStyle/>
        <a:p>
          <a:endParaRPr lang="en-US"/>
        </a:p>
      </dgm:t>
    </dgm:pt>
    <dgm:pt modelId="{60993BEC-2B59-4C55-806C-DB51DD5E8914}" type="sibTrans" cxnId="{C20766A2-4803-46C9-85C1-A65BF8FFA229}">
      <dgm:prSet/>
      <dgm:spPr/>
      <dgm:t>
        <a:bodyPr/>
        <a:lstStyle/>
        <a:p>
          <a:endParaRPr lang="en-US"/>
        </a:p>
      </dgm:t>
    </dgm:pt>
    <dgm:pt modelId="{80D01FCC-49A8-4ECF-8117-DF20374C0CAF}">
      <dgm:prSet/>
      <dgm:spPr/>
      <dgm:t>
        <a:bodyPr/>
        <a:lstStyle/>
        <a:p>
          <a:pPr>
            <a:defRPr cap="all"/>
          </a:pPr>
          <a:r>
            <a:rPr lang="en-US"/>
            <a:t>Support claims with articles and research</a:t>
          </a:r>
        </a:p>
      </dgm:t>
    </dgm:pt>
    <dgm:pt modelId="{6B912B35-099D-4CAD-9404-998A515A0B70}" type="parTrans" cxnId="{AB1E8B0A-FB7F-4848-8265-7CE0BAAED5DD}">
      <dgm:prSet/>
      <dgm:spPr/>
      <dgm:t>
        <a:bodyPr/>
        <a:lstStyle/>
        <a:p>
          <a:endParaRPr lang="en-US"/>
        </a:p>
      </dgm:t>
    </dgm:pt>
    <dgm:pt modelId="{90184728-D9C4-478A-B8F5-392A8D3979B1}" type="sibTrans" cxnId="{AB1E8B0A-FB7F-4848-8265-7CE0BAAED5DD}">
      <dgm:prSet/>
      <dgm:spPr/>
      <dgm:t>
        <a:bodyPr/>
        <a:lstStyle/>
        <a:p>
          <a:endParaRPr lang="en-US"/>
        </a:p>
      </dgm:t>
    </dgm:pt>
    <dgm:pt modelId="{ABC3E678-3BF9-408A-A705-145551151F3E}" type="pres">
      <dgm:prSet presAssocID="{6F90F9BC-E0DE-4B49-B8EE-B639E9C95F7E}" presName="root" presStyleCnt="0">
        <dgm:presLayoutVars>
          <dgm:dir/>
          <dgm:resizeHandles val="exact"/>
        </dgm:presLayoutVars>
      </dgm:prSet>
      <dgm:spPr/>
    </dgm:pt>
    <dgm:pt modelId="{78070398-DF5C-4DBB-A335-C02993617EC2}" type="pres">
      <dgm:prSet presAssocID="{3EDAB27C-0F55-4F50-88B3-060A8A75C33C}" presName="compNode" presStyleCnt="0"/>
      <dgm:spPr/>
    </dgm:pt>
    <dgm:pt modelId="{B658CD36-8F7D-418D-80A9-B31D855CFA59}" type="pres">
      <dgm:prSet presAssocID="{3EDAB27C-0F55-4F50-88B3-060A8A75C33C}" presName="iconBgRect" presStyleLbl="bgShp" presStyleIdx="0" presStyleCnt="3"/>
      <dgm:spPr/>
    </dgm:pt>
    <dgm:pt modelId="{14D3201A-1DAC-4D6E-A81B-EBA878257576}" type="pres">
      <dgm:prSet presAssocID="{3EDAB27C-0F55-4F50-88B3-060A8A75C3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D300861B-3990-4185-BDF2-2D840C239A6C}" type="pres">
      <dgm:prSet presAssocID="{3EDAB27C-0F55-4F50-88B3-060A8A75C33C}" presName="spaceRect" presStyleCnt="0"/>
      <dgm:spPr/>
    </dgm:pt>
    <dgm:pt modelId="{B76DE93C-D6FA-4D4C-8AA8-38900544218C}" type="pres">
      <dgm:prSet presAssocID="{3EDAB27C-0F55-4F50-88B3-060A8A75C33C}" presName="textRect" presStyleLbl="revTx" presStyleIdx="0" presStyleCnt="3">
        <dgm:presLayoutVars>
          <dgm:chMax val="1"/>
          <dgm:chPref val="1"/>
        </dgm:presLayoutVars>
      </dgm:prSet>
      <dgm:spPr/>
    </dgm:pt>
    <dgm:pt modelId="{1D045757-E025-44DB-B75F-9B79E3B6D3D8}" type="pres">
      <dgm:prSet presAssocID="{55E7FCFE-5DB3-44BC-919D-ECB2D9EC6C05}" presName="sibTrans" presStyleCnt="0"/>
      <dgm:spPr/>
    </dgm:pt>
    <dgm:pt modelId="{0182B6A9-A17B-4954-AA37-EDE597DD5497}" type="pres">
      <dgm:prSet presAssocID="{7C0D916B-33B3-42FD-AEDA-D1CE2B2ECF18}" presName="compNode" presStyleCnt="0"/>
      <dgm:spPr/>
    </dgm:pt>
    <dgm:pt modelId="{B9A58866-99B8-40E1-AC4A-B933CD15E370}" type="pres">
      <dgm:prSet presAssocID="{7C0D916B-33B3-42FD-AEDA-D1CE2B2ECF18}" presName="iconBgRect" presStyleLbl="bgShp" presStyleIdx="1" presStyleCnt="3"/>
      <dgm:spPr/>
    </dgm:pt>
    <dgm:pt modelId="{8000DBB5-4A6E-4190-BC84-16D5C4D46911}" type="pres">
      <dgm:prSet presAssocID="{7C0D916B-33B3-42FD-AEDA-D1CE2B2ECF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BF9EC8A-C329-46C3-9A81-28FAB31499FE}" type="pres">
      <dgm:prSet presAssocID="{7C0D916B-33B3-42FD-AEDA-D1CE2B2ECF18}" presName="spaceRect" presStyleCnt="0"/>
      <dgm:spPr/>
    </dgm:pt>
    <dgm:pt modelId="{17B0740C-0D76-4429-AC5D-483E7CEA239A}" type="pres">
      <dgm:prSet presAssocID="{7C0D916B-33B3-42FD-AEDA-D1CE2B2ECF18}" presName="textRect" presStyleLbl="revTx" presStyleIdx="1" presStyleCnt="3">
        <dgm:presLayoutVars>
          <dgm:chMax val="1"/>
          <dgm:chPref val="1"/>
        </dgm:presLayoutVars>
      </dgm:prSet>
      <dgm:spPr/>
    </dgm:pt>
    <dgm:pt modelId="{96109CDD-CE08-4923-A4CC-D0A0D60BF604}" type="pres">
      <dgm:prSet presAssocID="{60993BEC-2B59-4C55-806C-DB51DD5E8914}" presName="sibTrans" presStyleCnt="0"/>
      <dgm:spPr/>
    </dgm:pt>
    <dgm:pt modelId="{0AD7120C-E267-4573-88AF-0E1D116800DB}" type="pres">
      <dgm:prSet presAssocID="{80D01FCC-49A8-4ECF-8117-DF20374C0CAF}" presName="compNode" presStyleCnt="0"/>
      <dgm:spPr/>
    </dgm:pt>
    <dgm:pt modelId="{DF4F91A5-3CF3-46C8-B6C8-69BEE7785092}" type="pres">
      <dgm:prSet presAssocID="{80D01FCC-49A8-4ECF-8117-DF20374C0CAF}" presName="iconBgRect" presStyleLbl="bgShp" presStyleIdx="2" presStyleCnt="3"/>
      <dgm:spPr/>
    </dgm:pt>
    <dgm:pt modelId="{B9702C9C-A3F8-4CD8-9585-1238351620E8}" type="pres">
      <dgm:prSet presAssocID="{80D01FCC-49A8-4ECF-8117-DF20374C0C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B547090-A240-4A30-B6C8-7F141EFBF9F4}" type="pres">
      <dgm:prSet presAssocID="{80D01FCC-49A8-4ECF-8117-DF20374C0CAF}" presName="spaceRect" presStyleCnt="0"/>
      <dgm:spPr/>
    </dgm:pt>
    <dgm:pt modelId="{CB687460-4E56-495F-9151-5B596131D99F}" type="pres">
      <dgm:prSet presAssocID="{80D01FCC-49A8-4ECF-8117-DF20374C0CA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B1E8B0A-FB7F-4848-8265-7CE0BAAED5DD}" srcId="{6F90F9BC-E0DE-4B49-B8EE-B639E9C95F7E}" destId="{80D01FCC-49A8-4ECF-8117-DF20374C0CAF}" srcOrd="2" destOrd="0" parTransId="{6B912B35-099D-4CAD-9404-998A515A0B70}" sibTransId="{90184728-D9C4-478A-B8F5-392A8D3979B1}"/>
    <dgm:cxn modelId="{BB631A0E-0EEE-4666-9462-5EF653359EF8}" type="presOf" srcId="{3EDAB27C-0F55-4F50-88B3-060A8A75C33C}" destId="{B76DE93C-D6FA-4D4C-8AA8-38900544218C}" srcOrd="0" destOrd="0" presId="urn:microsoft.com/office/officeart/2018/5/layout/IconCircleLabelList"/>
    <dgm:cxn modelId="{CD40BC60-8AF8-4BB9-B22A-3AE477E42F1C}" type="presOf" srcId="{7C0D916B-33B3-42FD-AEDA-D1CE2B2ECF18}" destId="{17B0740C-0D76-4429-AC5D-483E7CEA239A}" srcOrd="0" destOrd="0" presId="urn:microsoft.com/office/officeart/2018/5/layout/IconCircleLabelList"/>
    <dgm:cxn modelId="{631EA47C-3986-4886-93C3-8D5B0E6F6E12}" type="presOf" srcId="{6F90F9BC-E0DE-4B49-B8EE-B639E9C95F7E}" destId="{ABC3E678-3BF9-408A-A705-145551151F3E}" srcOrd="0" destOrd="0" presId="urn:microsoft.com/office/officeart/2018/5/layout/IconCircleLabelList"/>
    <dgm:cxn modelId="{C00DEF8A-D1C5-42E3-9AD4-B2EF335FC3C9}" type="presOf" srcId="{80D01FCC-49A8-4ECF-8117-DF20374C0CAF}" destId="{CB687460-4E56-495F-9151-5B596131D99F}" srcOrd="0" destOrd="0" presId="urn:microsoft.com/office/officeart/2018/5/layout/IconCircleLabelList"/>
    <dgm:cxn modelId="{C20766A2-4803-46C9-85C1-A65BF8FFA229}" srcId="{6F90F9BC-E0DE-4B49-B8EE-B639E9C95F7E}" destId="{7C0D916B-33B3-42FD-AEDA-D1CE2B2ECF18}" srcOrd="1" destOrd="0" parTransId="{8866CF8D-345A-47ED-B46F-6E944D4D2A10}" sibTransId="{60993BEC-2B59-4C55-806C-DB51DD5E8914}"/>
    <dgm:cxn modelId="{9D6ADAD8-CD62-4F8C-B2A3-EE56F4D3106D}" srcId="{6F90F9BC-E0DE-4B49-B8EE-B639E9C95F7E}" destId="{3EDAB27C-0F55-4F50-88B3-060A8A75C33C}" srcOrd="0" destOrd="0" parTransId="{E9E44E33-7075-4F8F-8C9F-2179BB28FE30}" sibTransId="{55E7FCFE-5DB3-44BC-919D-ECB2D9EC6C05}"/>
    <dgm:cxn modelId="{F1321BD3-A6F1-4E59-9ED3-AAEBE831FCB4}" type="presParOf" srcId="{ABC3E678-3BF9-408A-A705-145551151F3E}" destId="{78070398-DF5C-4DBB-A335-C02993617EC2}" srcOrd="0" destOrd="0" presId="urn:microsoft.com/office/officeart/2018/5/layout/IconCircleLabelList"/>
    <dgm:cxn modelId="{CB04707C-2F9A-48E7-A324-2FBEC47BB956}" type="presParOf" srcId="{78070398-DF5C-4DBB-A335-C02993617EC2}" destId="{B658CD36-8F7D-418D-80A9-B31D855CFA59}" srcOrd="0" destOrd="0" presId="urn:microsoft.com/office/officeart/2018/5/layout/IconCircleLabelList"/>
    <dgm:cxn modelId="{CB6E4F11-2BBD-4FEC-ADB7-7EEB9DAFFBD8}" type="presParOf" srcId="{78070398-DF5C-4DBB-A335-C02993617EC2}" destId="{14D3201A-1DAC-4D6E-A81B-EBA878257576}" srcOrd="1" destOrd="0" presId="urn:microsoft.com/office/officeart/2018/5/layout/IconCircleLabelList"/>
    <dgm:cxn modelId="{591E7ABC-8608-48E6-AF65-0BCA4BD035BE}" type="presParOf" srcId="{78070398-DF5C-4DBB-A335-C02993617EC2}" destId="{D300861B-3990-4185-BDF2-2D840C239A6C}" srcOrd="2" destOrd="0" presId="urn:microsoft.com/office/officeart/2018/5/layout/IconCircleLabelList"/>
    <dgm:cxn modelId="{9A407B5C-0521-423D-B1DA-DFAE07FFD045}" type="presParOf" srcId="{78070398-DF5C-4DBB-A335-C02993617EC2}" destId="{B76DE93C-D6FA-4D4C-8AA8-38900544218C}" srcOrd="3" destOrd="0" presId="urn:microsoft.com/office/officeart/2018/5/layout/IconCircleLabelList"/>
    <dgm:cxn modelId="{7F71EC4E-4896-4326-B753-5108B98FD406}" type="presParOf" srcId="{ABC3E678-3BF9-408A-A705-145551151F3E}" destId="{1D045757-E025-44DB-B75F-9B79E3B6D3D8}" srcOrd="1" destOrd="0" presId="urn:microsoft.com/office/officeart/2018/5/layout/IconCircleLabelList"/>
    <dgm:cxn modelId="{16337C3A-0902-4B6F-A6CA-27DFBC80DDE0}" type="presParOf" srcId="{ABC3E678-3BF9-408A-A705-145551151F3E}" destId="{0182B6A9-A17B-4954-AA37-EDE597DD5497}" srcOrd="2" destOrd="0" presId="urn:microsoft.com/office/officeart/2018/5/layout/IconCircleLabelList"/>
    <dgm:cxn modelId="{39A482F1-58AA-458A-BF39-BDA667D23E90}" type="presParOf" srcId="{0182B6A9-A17B-4954-AA37-EDE597DD5497}" destId="{B9A58866-99B8-40E1-AC4A-B933CD15E370}" srcOrd="0" destOrd="0" presId="urn:microsoft.com/office/officeart/2018/5/layout/IconCircleLabelList"/>
    <dgm:cxn modelId="{FB7DA3F5-6303-4399-A691-C94733471193}" type="presParOf" srcId="{0182B6A9-A17B-4954-AA37-EDE597DD5497}" destId="{8000DBB5-4A6E-4190-BC84-16D5C4D46911}" srcOrd="1" destOrd="0" presId="urn:microsoft.com/office/officeart/2018/5/layout/IconCircleLabelList"/>
    <dgm:cxn modelId="{410F3F34-A7A3-40F3-B32F-D7B27DDE2611}" type="presParOf" srcId="{0182B6A9-A17B-4954-AA37-EDE597DD5497}" destId="{EBF9EC8A-C329-46C3-9A81-28FAB31499FE}" srcOrd="2" destOrd="0" presId="urn:microsoft.com/office/officeart/2018/5/layout/IconCircleLabelList"/>
    <dgm:cxn modelId="{B143438B-2329-4659-84BE-9F1B30650F6E}" type="presParOf" srcId="{0182B6A9-A17B-4954-AA37-EDE597DD5497}" destId="{17B0740C-0D76-4429-AC5D-483E7CEA239A}" srcOrd="3" destOrd="0" presId="urn:microsoft.com/office/officeart/2018/5/layout/IconCircleLabelList"/>
    <dgm:cxn modelId="{BE020B01-0754-4CBB-B477-A1050E9D7154}" type="presParOf" srcId="{ABC3E678-3BF9-408A-A705-145551151F3E}" destId="{96109CDD-CE08-4923-A4CC-D0A0D60BF604}" srcOrd="3" destOrd="0" presId="urn:microsoft.com/office/officeart/2018/5/layout/IconCircleLabelList"/>
    <dgm:cxn modelId="{19B1706D-BFDF-4C40-9C66-B5DA10388178}" type="presParOf" srcId="{ABC3E678-3BF9-408A-A705-145551151F3E}" destId="{0AD7120C-E267-4573-88AF-0E1D116800DB}" srcOrd="4" destOrd="0" presId="urn:microsoft.com/office/officeart/2018/5/layout/IconCircleLabelList"/>
    <dgm:cxn modelId="{5D99ED02-2D5F-4F5E-91A1-16F4441F86F8}" type="presParOf" srcId="{0AD7120C-E267-4573-88AF-0E1D116800DB}" destId="{DF4F91A5-3CF3-46C8-B6C8-69BEE7785092}" srcOrd="0" destOrd="0" presId="urn:microsoft.com/office/officeart/2018/5/layout/IconCircleLabelList"/>
    <dgm:cxn modelId="{864243BC-136B-47BC-8B5B-517EF676BBE4}" type="presParOf" srcId="{0AD7120C-E267-4573-88AF-0E1D116800DB}" destId="{B9702C9C-A3F8-4CD8-9585-1238351620E8}" srcOrd="1" destOrd="0" presId="urn:microsoft.com/office/officeart/2018/5/layout/IconCircleLabelList"/>
    <dgm:cxn modelId="{12C80D0E-2270-44DF-9038-ACA8B483389C}" type="presParOf" srcId="{0AD7120C-E267-4573-88AF-0E1D116800DB}" destId="{CB547090-A240-4A30-B6C8-7F141EFBF9F4}" srcOrd="2" destOrd="0" presId="urn:microsoft.com/office/officeart/2018/5/layout/IconCircleLabelList"/>
    <dgm:cxn modelId="{D7A443C5-A6BA-4362-956D-ED87CB78CA3F}" type="presParOf" srcId="{0AD7120C-E267-4573-88AF-0E1D116800DB}" destId="{CB687460-4E56-495F-9151-5B596131D99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338A6-5518-E34F-9903-C63938C55803}">
      <dsp:nvSpPr>
        <dsp:cNvPr id="0" name=""/>
        <dsp:cNvSpPr/>
      </dsp:nvSpPr>
      <dsp:spPr>
        <a:xfrm>
          <a:off x="4310079" y="20239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</a:t>
          </a:r>
        </a:p>
      </dsp:txBody>
      <dsp:txXfrm>
        <a:off x="4342412" y="52572"/>
        <a:ext cx="1591232" cy="1039266"/>
      </dsp:txXfrm>
    </dsp:sp>
    <dsp:sp modelId="{3FA7E4C3-BF36-6141-8AF0-74BBAB1B5CD0}">
      <dsp:nvSpPr>
        <dsp:cNvPr id="0" name=""/>
        <dsp:cNvSpPr/>
      </dsp:nvSpPr>
      <dsp:spPr>
        <a:xfrm>
          <a:off x="1440158" y="1124172"/>
          <a:ext cx="3697870" cy="365920"/>
        </a:xfrm>
        <a:custGeom>
          <a:avLst/>
          <a:gdLst/>
          <a:ahLst/>
          <a:cxnLst/>
          <a:rect l="0" t="0" r="0" b="0"/>
          <a:pathLst>
            <a:path>
              <a:moveTo>
                <a:pt x="3697870" y="0"/>
              </a:moveTo>
              <a:lnTo>
                <a:pt x="3697870" y="182960"/>
              </a:lnTo>
              <a:lnTo>
                <a:pt x="0" y="182960"/>
              </a:lnTo>
              <a:lnTo>
                <a:pt x="0" y="3659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A2779-1C8B-9346-AE06-D507F1BDA8A2}">
      <dsp:nvSpPr>
        <dsp:cNvPr id="0" name=""/>
        <dsp:cNvSpPr/>
      </dsp:nvSpPr>
      <dsp:spPr>
        <a:xfrm>
          <a:off x="612208" y="1490092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Categorical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DIMENSIONS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GREEN PILL</a:t>
          </a:r>
          <a:r>
            <a:rPr lang="en-US" sz="1700" kern="1200" baseline="0" dirty="0"/>
            <a:t> </a:t>
          </a:r>
          <a:endParaRPr lang="en-US" sz="1700" kern="1200" dirty="0"/>
        </a:p>
      </dsp:txBody>
      <dsp:txXfrm>
        <a:off x="644541" y="1522425"/>
        <a:ext cx="1591232" cy="1039266"/>
      </dsp:txXfrm>
    </dsp:sp>
    <dsp:sp modelId="{4B84A63F-0EE5-3440-AD4F-691F80E2BE77}">
      <dsp:nvSpPr>
        <dsp:cNvPr id="0" name=""/>
        <dsp:cNvSpPr/>
      </dsp:nvSpPr>
      <dsp:spPr>
        <a:xfrm>
          <a:off x="952462" y="2594025"/>
          <a:ext cx="487695" cy="497255"/>
        </a:xfrm>
        <a:custGeom>
          <a:avLst/>
          <a:gdLst/>
          <a:ahLst/>
          <a:cxnLst/>
          <a:rect l="0" t="0" r="0" b="0"/>
          <a:pathLst>
            <a:path>
              <a:moveTo>
                <a:pt x="487695" y="0"/>
              </a:moveTo>
              <a:lnTo>
                <a:pt x="487695" y="248627"/>
              </a:lnTo>
              <a:lnTo>
                <a:pt x="0" y="248627"/>
              </a:lnTo>
              <a:lnTo>
                <a:pt x="0" y="4972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31D9A-E377-C94F-92FC-0F9A56666A3A}">
      <dsp:nvSpPr>
        <dsp:cNvPr id="0" name=""/>
        <dsp:cNvSpPr/>
      </dsp:nvSpPr>
      <dsp:spPr>
        <a:xfrm>
          <a:off x="124513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Nominal</a:t>
          </a:r>
        </a:p>
      </dsp:txBody>
      <dsp:txXfrm>
        <a:off x="156846" y="3123613"/>
        <a:ext cx="1591232" cy="1039266"/>
      </dsp:txXfrm>
    </dsp:sp>
    <dsp:sp modelId="{B3157C6C-0E3F-8C4A-B2FB-51E2B1A9C86E}">
      <dsp:nvSpPr>
        <dsp:cNvPr id="0" name=""/>
        <dsp:cNvSpPr/>
      </dsp:nvSpPr>
      <dsp:spPr>
        <a:xfrm>
          <a:off x="1440158" y="2594025"/>
          <a:ext cx="1664973" cy="49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27"/>
              </a:lnTo>
              <a:lnTo>
                <a:pt x="1664973" y="248627"/>
              </a:lnTo>
              <a:lnTo>
                <a:pt x="1664973" y="4972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7F9C-DD8B-6248-80ED-D527D69B038F}">
      <dsp:nvSpPr>
        <dsp:cNvPr id="0" name=""/>
        <dsp:cNvSpPr/>
      </dsp:nvSpPr>
      <dsp:spPr>
        <a:xfrm>
          <a:off x="2277181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Ordinal</a:t>
          </a:r>
        </a:p>
      </dsp:txBody>
      <dsp:txXfrm>
        <a:off x="2309514" y="3123613"/>
        <a:ext cx="1591232" cy="1039266"/>
      </dsp:txXfrm>
    </dsp:sp>
    <dsp:sp modelId="{C8E8D40C-063A-9743-8314-85002A698974}">
      <dsp:nvSpPr>
        <dsp:cNvPr id="0" name=""/>
        <dsp:cNvSpPr/>
      </dsp:nvSpPr>
      <dsp:spPr>
        <a:xfrm>
          <a:off x="1440158" y="2594025"/>
          <a:ext cx="3817641" cy="497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627"/>
              </a:lnTo>
              <a:lnTo>
                <a:pt x="3817641" y="248627"/>
              </a:lnTo>
              <a:lnTo>
                <a:pt x="3817641" y="49725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504AA-53AA-904B-97DD-C17301A03EA9}">
      <dsp:nvSpPr>
        <dsp:cNvPr id="0" name=""/>
        <dsp:cNvSpPr/>
      </dsp:nvSpPr>
      <dsp:spPr>
        <a:xfrm>
          <a:off x="4429850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Dichotomous</a:t>
          </a:r>
          <a:endParaRPr lang="en-US" sz="1700" kern="1200" dirty="0"/>
        </a:p>
      </dsp:txBody>
      <dsp:txXfrm>
        <a:off x="4462183" y="3123613"/>
        <a:ext cx="1591232" cy="1039266"/>
      </dsp:txXfrm>
    </dsp:sp>
    <dsp:sp modelId="{4819A760-D371-C349-8BDC-31A7E4A0B9CD}">
      <dsp:nvSpPr>
        <dsp:cNvPr id="0" name=""/>
        <dsp:cNvSpPr/>
      </dsp:nvSpPr>
      <dsp:spPr>
        <a:xfrm>
          <a:off x="5138028" y="1124172"/>
          <a:ext cx="3348774" cy="42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01"/>
              </a:lnTo>
              <a:lnTo>
                <a:pt x="3348774" y="210801"/>
              </a:lnTo>
              <a:lnTo>
                <a:pt x="3348774" y="42160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93C08-B250-6347-847C-75EF1D4F2E3D}">
      <dsp:nvSpPr>
        <dsp:cNvPr id="0" name=""/>
        <dsp:cNvSpPr/>
      </dsp:nvSpPr>
      <dsp:spPr>
        <a:xfrm>
          <a:off x="7658853" y="1545775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Numeric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MEASURES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BLUE PILL</a:t>
          </a:r>
        </a:p>
      </dsp:txBody>
      <dsp:txXfrm>
        <a:off x="7691186" y="1578108"/>
        <a:ext cx="1591232" cy="1039266"/>
      </dsp:txXfrm>
    </dsp:sp>
    <dsp:sp modelId="{B47827BD-280E-204A-BA21-E1A5F25898ED}">
      <dsp:nvSpPr>
        <dsp:cNvPr id="0" name=""/>
        <dsp:cNvSpPr/>
      </dsp:nvSpPr>
      <dsp:spPr>
        <a:xfrm>
          <a:off x="7410468" y="2649707"/>
          <a:ext cx="1076334" cy="441573"/>
        </a:xfrm>
        <a:custGeom>
          <a:avLst/>
          <a:gdLst/>
          <a:ahLst/>
          <a:cxnLst/>
          <a:rect l="0" t="0" r="0" b="0"/>
          <a:pathLst>
            <a:path>
              <a:moveTo>
                <a:pt x="1076334" y="0"/>
              </a:moveTo>
              <a:lnTo>
                <a:pt x="1076334" y="220786"/>
              </a:lnTo>
              <a:lnTo>
                <a:pt x="0" y="220786"/>
              </a:lnTo>
              <a:lnTo>
                <a:pt x="0" y="44157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497FC1-A7E0-5745-A55A-7958104E9EC9}">
      <dsp:nvSpPr>
        <dsp:cNvPr id="0" name=""/>
        <dsp:cNvSpPr/>
      </dsp:nvSpPr>
      <dsp:spPr>
        <a:xfrm>
          <a:off x="6582519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Discrete</a:t>
          </a:r>
        </a:p>
      </dsp:txBody>
      <dsp:txXfrm>
        <a:off x="6614852" y="3123613"/>
        <a:ext cx="1591232" cy="1039266"/>
      </dsp:txXfrm>
    </dsp:sp>
    <dsp:sp modelId="{6146F728-B663-7D41-83DB-9D0E7B3BF28E}">
      <dsp:nvSpPr>
        <dsp:cNvPr id="0" name=""/>
        <dsp:cNvSpPr/>
      </dsp:nvSpPr>
      <dsp:spPr>
        <a:xfrm>
          <a:off x="8486802" y="2649707"/>
          <a:ext cx="1076334" cy="441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786"/>
              </a:lnTo>
              <a:lnTo>
                <a:pt x="1076334" y="220786"/>
              </a:lnTo>
              <a:lnTo>
                <a:pt x="1076334" y="44157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4E09B-F8B1-2A47-A97B-33AC06A70F22}">
      <dsp:nvSpPr>
        <dsp:cNvPr id="0" name=""/>
        <dsp:cNvSpPr/>
      </dsp:nvSpPr>
      <dsp:spPr>
        <a:xfrm>
          <a:off x="8735187" y="3091280"/>
          <a:ext cx="1655898" cy="1103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Continuous</a:t>
          </a:r>
        </a:p>
      </dsp:txBody>
      <dsp:txXfrm>
        <a:off x="8767520" y="3123613"/>
        <a:ext cx="1591232" cy="103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751DF-189C-43AC-8175-4B0F5360593B}">
      <dsp:nvSpPr>
        <dsp:cNvPr id="0" name=""/>
        <dsp:cNvSpPr/>
      </dsp:nvSpPr>
      <dsp:spPr>
        <a:xfrm>
          <a:off x="0" y="48128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91B2D-ACEF-4C66-81DB-9FF795EBB204}">
      <dsp:nvSpPr>
        <dsp:cNvPr id="0" name=""/>
        <dsp:cNvSpPr/>
      </dsp:nvSpPr>
      <dsp:spPr>
        <a:xfrm>
          <a:off x="262890" y="23723"/>
          <a:ext cx="3680460" cy="91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Comparison</a:t>
          </a:r>
        </a:p>
      </dsp:txBody>
      <dsp:txXfrm>
        <a:off x="307562" y="68395"/>
        <a:ext cx="3591116" cy="825776"/>
      </dsp:txXfrm>
    </dsp:sp>
    <dsp:sp modelId="{38EB0440-2EC9-490B-9D64-B2AC9353C51A}">
      <dsp:nvSpPr>
        <dsp:cNvPr id="0" name=""/>
        <dsp:cNvSpPr/>
      </dsp:nvSpPr>
      <dsp:spPr>
        <a:xfrm>
          <a:off x="0" y="188744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9955"/>
              <a:satOff val="15216"/>
              <a:lumOff val="-28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ACBB1-3B7E-4C35-B3AC-05366A8D8A8A}">
      <dsp:nvSpPr>
        <dsp:cNvPr id="0" name=""/>
        <dsp:cNvSpPr/>
      </dsp:nvSpPr>
      <dsp:spPr>
        <a:xfrm>
          <a:off x="262890" y="1429883"/>
          <a:ext cx="3680460" cy="915120"/>
        </a:xfrm>
        <a:prstGeom prst="roundRect">
          <a:avLst/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Distribution</a:t>
          </a:r>
        </a:p>
      </dsp:txBody>
      <dsp:txXfrm>
        <a:off x="307562" y="1474555"/>
        <a:ext cx="3591116" cy="825776"/>
      </dsp:txXfrm>
    </dsp:sp>
    <dsp:sp modelId="{E1B4E5B7-1235-4FEE-96F6-1FEB24A7BA88}">
      <dsp:nvSpPr>
        <dsp:cNvPr id="0" name=""/>
        <dsp:cNvSpPr/>
      </dsp:nvSpPr>
      <dsp:spPr>
        <a:xfrm>
          <a:off x="0" y="329360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9910"/>
              <a:satOff val="30431"/>
              <a:lumOff val="-56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FE626-7CF9-483D-8D55-F74D1C99BF26}">
      <dsp:nvSpPr>
        <dsp:cNvPr id="0" name=""/>
        <dsp:cNvSpPr/>
      </dsp:nvSpPr>
      <dsp:spPr>
        <a:xfrm>
          <a:off x="262890" y="2836043"/>
          <a:ext cx="3680460" cy="915120"/>
        </a:xfrm>
        <a:prstGeom prst="roundRect">
          <a:avLst/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Relationship</a:t>
          </a:r>
        </a:p>
      </dsp:txBody>
      <dsp:txXfrm>
        <a:off x="307562" y="2880715"/>
        <a:ext cx="3591116" cy="825776"/>
      </dsp:txXfrm>
    </dsp:sp>
    <dsp:sp modelId="{C31F644C-6400-4F5F-8EED-C27F41708492}">
      <dsp:nvSpPr>
        <dsp:cNvPr id="0" name=""/>
        <dsp:cNvSpPr/>
      </dsp:nvSpPr>
      <dsp:spPr>
        <a:xfrm>
          <a:off x="0" y="4699763"/>
          <a:ext cx="5257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28C64-4552-43EB-B801-5BE8D748A5C4}">
      <dsp:nvSpPr>
        <dsp:cNvPr id="0" name=""/>
        <dsp:cNvSpPr/>
      </dsp:nvSpPr>
      <dsp:spPr>
        <a:xfrm>
          <a:off x="262890" y="4242204"/>
          <a:ext cx="3680460" cy="91512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Composition</a:t>
          </a:r>
        </a:p>
      </dsp:txBody>
      <dsp:txXfrm>
        <a:off x="307562" y="4286876"/>
        <a:ext cx="359111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CEE-B1D2-4E83-ADCB-11F246042FF5}">
      <dsp:nvSpPr>
        <dsp:cNvPr id="0" name=""/>
        <dsp:cNvSpPr/>
      </dsp:nvSpPr>
      <dsp:spPr>
        <a:xfrm>
          <a:off x="0" y="1689799"/>
          <a:ext cx="5961345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annkemery.com/essentials</a:t>
          </a:r>
        </a:p>
      </dsp:txBody>
      <dsp:txXfrm>
        <a:off x="46834" y="1736633"/>
        <a:ext cx="5867677" cy="865732"/>
      </dsp:txXfrm>
    </dsp:sp>
    <dsp:sp modelId="{8D448AAD-D355-4DE8-AE52-96D7B3A0A585}">
      <dsp:nvSpPr>
        <dsp:cNvPr id="0" name=""/>
        <dsp:cNvSpPr/>
      </dsp:nvSpPr>
      <dsp:spPr>
        <a:xfrm>
          <a:off x="0" y="2764400"/>
          <a:ext cx="5961345" cy="959400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datavizcatalogue.com</a:t>
          </a:r>
        </a:p>
      </dsp:txBody>
      <dsp:txXfrm>
        <a:off x="46834" y="2811234"/>
        <a:ext cx="5867677" cy="865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BE687-E1E0-4C8E-B15D-14911B012DFC}">
      <dsp:nvSpPr>
        <dsp:cNvPr id="0" name=""/>
        <dsp:cNvSpPr/>
      </dsp:nvSpPr>
      <dsp:spPr>
        <a:xfrm>
          <a:off x="0" y="553999"/>
          <a:ext cx="5961345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666496" rIns="46266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two variables change at the same rate</a:t>
          </a:r>
        </a:p>
      </dsp:txBody>
      <dsp:txXfrm>
        <a:off x="0" y="553999"/>
        <a:ext cx="5961345" cy="1814400"/>
      </dsp:txXfrm>
    </dsp:sp>
    <dsp:sp modelId="{93992A2F-F35F-40CA-8FC6-18CEE248B162}">
      <dsp:nvSpPr>
        <dsp:cNvPr id="0" name=""/>
        <dsp:cNvSpPr/>
      </dsp:nvSpPr>
      <dsp:spPr>
        <a:xfrm>
          <a:off x="298067" y="81679"/>
          <a:ext cx="4172941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Correlation: </a:t>
          </a:r>
        </a:p>
      </dsp:txBody>
      <dsp:txXfrm>
        <a:off x="344181" y="127793"/>
        <a:ext cx="4080713" cy="852412"/>
      </dsp:txXfrm>
    </dsp:sp>
    <dsp:sp modelId="{43F89BEF-5C9B-4640-AFAA-CC41403F7A2F}">
      <dsp:nvSpPr>
        <dsp:cNvPr id="0" name=""/>
        <dsp:cNvSpPr/>
      </dsp:nvSpPr>
      <dsp:spPr>
        <a:xfrm>
          <a:off x="0" y="3013519"/>
          <a:ext cx="5961345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666496" rIns="46266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One causes the other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Both are caused by an outside variable</a:t>
          </a:r>
        </a:p>
      </dsp:txBody>
      <dsp:txXfrm>
        <a:off x="0" y="3013519"/>
        <a:ext cx="5961345" cy="2318400"/>
      </dsp:txXfrm>
    </dsp:sp>
    <dsp:sp modelId="{42005D9C-E2F7-4178-A2A2-78E28CD0A774}">
      <dsp:nvSpPr>
        <dsp:cNvPr id="0" name=""/>
        <dsp:cNvSpPr/>
      </dsp:nvSpPr>
      <dsp:spPr>
        <a:xfrm>
          <a:off x="298067" y="2541199"/>
          <a:ext cx="4172941" cy="94464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Causation: </a:t>
          </a:r>
        </a:p>
      </dsp:txBody>
      <dsp:txXfrm>
        <a:off x="344181" y="2587313"/>
        <a:ext cx="4080713" cy="852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884DA-BBCC-41A1-B6B8-B365F0237DE2}">
      <dsp:nvSpPr>
        <dsp:cNvPr id="0" name=""/>
        <dsp:cNvSpPr/>
      </dsp:nvSpPr>
      <dsp:spPr>
        <a:xfrm>
          <a:off x="1192269" y="1691"/>
          <a:ext cx="4769076" cy="173404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3" tIns="440447" rIns="92533" bIns="440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Using Proxies (particularly with social phenomena)</a:t>
          </a:r>
        </a:p>
      </dsp:txBody>
      <dsp:txXfrm>
        <a:off x="1192269" y="1691"/>
        <a:ext cx="4769076" cy="1734043"/>
      </dsp:txXfrm>
    </dsp:sp>
    <dsp:sp modelId="{A67CE4F3-4CCE-48EB-8C6F-A0E4C2FB0AB0}">
      <dsp:nvSpPr>
        <dsp:cNvPr id="0" name=""/>
        <dsp:cNvSpPr/>
      </dsp:nvSpPr>
      <dsp:spPr>
        <a:xfrm>
          <a:off x="0" y="1691"/>
          <a:ext cx="1192269" cy="17340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91" tIns="171285" rIns="63091" bIns="17128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Proxies</a:t>
          </a:r>
        </a:p>
      </dsp:txBody>
      <dsp:txXfrm>
        <a:off x="0" y="1691"/>
        <a:ext cx="1192269" cy="1734043"/>
      </dsp:txXfrm>
    </dsp:sp>
    <dsp:sp modelId="{64E397BF-57F7-408B-9D74-1A0190A2AD8B}">
      <dsp:nvSpPr>
        <dsp:cNvPr id="0" name=""/>
        <dsp:cNvSpPr/>
      </dsp:nvSpPr>
      <dsp:spPr>
        <a:xfrm>
          <a:off x="1192269" y="1839778"/>
          <a:ext cx="4769076" cy="1734043"/>
        </a:xfrm>
        <a:prstGeom prst="rect">
          <a:avLst/>
        </a:prstGeom>
        <a:solidFill>
          <a:schemeClr val="accent5">
            <a:tint val="40000"/>
            <a:alpha val="90000"/>
            <a:hueOff val="-676745"/>
            <a:satOff val="12497"/>
            <a:lumOff val="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6745"/>
              <a:satOff val="12497"/>
              <a:lumOff val="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3" tIns="440447" rIns="92533" bIns="440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Fishing through data without an experiment or rational justification</a:t>
          </a:r>
        </a:p>
      </dsp:txBody>
      <dsp:txXfrm>
        <a:off x="1192269" y="1839778"/>
        <a:ext cx="4769076" cy="1734043"/>
      </dsp:txXfrm>
    </dsp:sp>
    <dsp:sp modelId="{85ED4D12-E3AC-4B07-ADB6-973F18C3257A}">
      <dsp:nvSpPr>
        <dsp:cNvPr id="0" name=""/>
        <dsp:cNvSpPr/>
      </dsp:nvSpPr>
      <dsp:spPr>
        <a:xfrm>
          <a:off x="0" y="1839778"/>
          <a:ext cx="1192269" cy="1734043"/>
        </a:xfrm>
        <a:prstGeom prst="rect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12700" cap="flat" cmpd="sng" algn="ctr">
          <a:solidFill>
            <a:schemeClr val="accent5">
              <a:hueOff val="-419932"/>
              <a:satOff val="22824"/>
              <a:lumOff val="-42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91" tIns="171285" rIns="63091" bIns="17128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P-hacking</a:t>
          </a:r>
        </a:p>
      </dsp:txBody>
      <dsp:txXfrm>
        <a:off x="0" y="1839778"/>
        <a:ext cx="1192269" cy="1734043"/>
      </dsp:txXfrm>
    </dsp:sp>
    <dsp:sp modelId="{905A02E2-4C5A-471F-9EAE-2FF45F5708F2}">
      <dsp:nvSpPr>
        <dsp:cNvPr id="0" name=""/>
        <dsp:cNvSpPr/>
      </dsp:nvSpPr>
      <dsp:spPr>
        <a:xfrm>
          <a:off x="1192269" y="3677864"/>
          <a:ext cx="4769076" cy="1734043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33" tIns="440447" rIns="92533" bIns="4404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Allowing pre-existing biases to guide outcome</a:t>
          </a:r>
        </a:p>
      </dsp:txBody>
      <dsp:txXfrm>
        <a:off x="1192269" y="3677864"/>
        <a:ext cx="4769076" cy="1734043"/>
      </dsp:txXfrm>
    </dsp:sp>
    <dsp:sp modelId="{9DCD6B76-CBCC-4A65-B09A-C554FD2509BC}">
      <dsp:nvSpPr>
        <dsp:cNvPr id="0" name=""/>
        <dsp:cNvSpPr/>
      </dsp:nvSpPr>
      <dsp:spPr>
        <a:xfrm>
          <a:off x="0" y="3677864"/>
          <a:ext cx="1192269" cy="1734043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2700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91" tIns="171285" rIns="63091" bIns="17128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Bias</a:t>
          </a:r>
        </a:p>
      </dsp:txBody>
      <dsp:txXfrm>
        <a:off x="0" y="3677864"/>
        <a:ext cx="1192269" cy="1734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8CD36-8F7D-418D-80A9-B31D855CFA59}">
      <dsp:nvSpPr>
        <dsp:cNvPr id="0" name=""/>
        <dsp:cNvSpPr/>
      </dsp:nvSpPr>
      <dsp:spPr>
        <a:xfrm>
          <a:off x="1072953" y="9612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201A-1DAC-4D6E-A81B-EBA878257576}">
      <dsp:nvSpPr>
        <dsp:cNvPr id="0" name=""/>
        <dsp:cNvSpPr/>
      </dsp:nvSpPr>
      <dsp:spPr>
        <a:xfrm>
          <a:off x="1350828" y="287487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DE93C-D6FA-4D4C-8AA8-38900544218C}">
      <dsp:nvSpPr>
        <dsp:cNvPr id="0" name=""/>
        <dsp:cNvSpPr/>
      </dsp:nvSpPr>
      <dsp:spPr>
        <a:xfrm>
          <a:off x="656141" y="171961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Situate visualizations in context</a:t>
          </a:r>
        </a:p>
      </dsp:txBody>
      <dsp:txXfrm>
        <a:off x="656141" y="1719612"/>
        <a:ext cx="2137500" cy="720000"/>
      </dsp:txXfrm>
    </dsp:sp>
    <dsp:sp modelId="{B9A58866-99B8-40E1-AC4A-B933CD15E370}">
      <dsp:nvSpPr>
        <dsp:cNvPr id="0" name=""/>
        <dsp:cNvSpPr/>
      </dsp:nvSpPr>
      <dsp:spPr>
        <a:xfrm>
          <a:off x="3584516" y="9612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0DBB5-4A6E-4190-BC84-16D5C4D46911}">
      <dsp:nvSpPr>
        <dsp:cNvPr id="0" name=""/>
        <dsp:cNvSpPr/>
      </dsp:nvSpPr>
      <dsp:spPr>
        <a:xfrm>
          <a:off x="3862391" y="287487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0740C-0D76-4429-AC5D-483E7CEA239A}">
      <dsp:nvSpPr>
        <dsp:cNvPr id="0" name=""/>
        <dsp:cNvSpPr/>
      </dsp:nvSpPr>
      <dsp:spPr>
        <a:xfrm>
          <a:off x="3167703" y="1719612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Think about claims from both directions</a:t>
          </a:r>
        </a:p>
      </dsp:txBody>
      <dsp:txXfrm>
        <a:off x="3167703" y="1719612"/>
        <a:ext cx="2137500" cy="720000"/>
      </dsp:txXfrm>
    </dsp:sp>
    <dsp:sp modelId="{DF4F91A5-3CF3-46C8-B6C8-69BEE7785092}">
      <dsp:nvSpPr>
        <dsp:cNvPr id="0" name=""/>
        <dsp:cNvSpPr/>
      </dsp:nvSpPr>
      <dsp:spPr>
        <a:xfrm>
          <a:off x="2328735" y="2973987"/>
          <a:ext cx="1303875" cy="130387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2C9C-A3F8-4CD8-9585-1238351620E8}">
      <dsp:nvSpPr>
        <dsp:cNvPr id="0" name=""/>
        <dsp:cNvSpPr/>
      </dsp:nvSpPr>
      <dsp:spPr>
        <a:xfrm>
          <a:off x="2606610" y="3251862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87460-4E56-495F-9151-5B596131D99F}">
      <dsp:nvSpPr>
        <dsp:cNvPr id="0" name=""/>
        <dsp:cNvSpPr/>
      </dsp:nvSpPr>
      <dsp:spPr>
        <a:xfrm>
          <a:off x="1911922" y="468398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Support claims with articles and research</a:t>
          </a:r>
        </a:p>
      </dsp:txBody>
      <dsp:txXfrm>
        <a:off x="1911922" y="4683987"/>
        <a:ext cx="21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52AC-9FCB-5149-A910-A971DA7D697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FB8E9-7C5B-8744-AEE4-8D3C3DBA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4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2A44F-E4C5-C347-A89A-17441759EF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9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8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8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6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8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3529-B5E9-9646-8F5B-82C1ACEFA3E1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F9984-E371-C147-9A4D-82E26C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blprnt.com/blog/blprnt/data-in-an-alien-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/>
              <a:t>Data Manipulation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sz="2200"/>
              <a:t>Introduction to Data Visualization</a:t>
            </a:r>
          </a:p>
          <a:p>
            <a:pPr algn="r"/>
            <a:r>
              <a:rPr lang="en-US" sz="2200"/>
              <a:t>The Graduate Center at CUNY</a:t>
            </a:r>
          </a:p>
          <a:p>
            <a:pPr algn="r"/>
            <a:r>
              <a:rPr lang="en-US" sz="2200"/>
              <a:t>Michelle A. McSweeney</a:t>
            </a:r>
          </a:p>
        </p:txBody>
      </p:sp>
    </p:spTree>
    <p:extLst>
      <p:ext uri="{BB962C8B-B14F-4D97-AF65-F5344CB8AC3E}">
        <p14:creationId xmlns:p14="http://schemas.microsoft.com/office/powerpoint/2010/main" val="390677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Context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r="3" b="1657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Narrative around the data is as important as the data itself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Allows reader to participate in your visualization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200" dirty="0"/>
              <a:t>Situates the reader so they know what to look for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770236" y="871518"/>
            <a:ext cx="457054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1236 exoplanets identified </a:t>
            </a:r>
            <a:endParaRPr lang="en-US" sz="2800"/>
          </a:p>
          <a:p>
            <a:pPr>
              <a:spcAft>
                <a:spcPts val="600"/>
              </a:spcAft>
            </a:pPr>
            <a:r>
              <a:rPr lang="en-US" sz="2800" dirty="0"/>
              <a:t>by the NASA’s Kepler mission. 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6490736" y="6211669"/>
            <a:ext cx="512967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http://blog.blprnt.com/blog/blprnt/data-in-an-alien-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dirty="0"/>
              <a:t>context-</a:t>
            </a:r>
            <a:r>
              <a:rPr lang="en-US" dirty="0" err="1"/>
              <a:t>kepler</a:t>
            </a:r>
            <a:r>
              <a:rPr lang="en-US" dirty="0"/>
              <a:t>-visualization-source-code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sz="3700" dirty="0"/>
              <a:t>Mathematical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8384" y="640263"/>
            <a:ext cx="6028944" cy="5254510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Data itself is an abstraction from reality through collection and aggregation.</a:t>
            </a:r>
          </a:p>
          <a:p>
            <a:r>
              <a:rPr lang="en-US" sz="2200" dirty="0">
                <a:solidFill>
                  <a:schemeClr val="bg1"/>
                </a:solidFill>
              </a:rPr>
              <a:t>It is useful because it allows us to see “the world” in broad strokes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But creating data from reality to make comparisons requires some mathematical transformations.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61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Averages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1, 3, 4, 8, 11, 11, 15</a:t>
                </a:r>
              </a:p>
              <a:p>
                <a:endParaRPr lang="en-US"/>
              </a:p>
              <a:p>
                <a:r>
                  <a:rPr lang="en-US" b="1"/>
                  <a:t>Mean</a:t>
                </a:r>
                <a:r>
                  <a:rPr lang="en-US"/>
                  <a:t>: simple average  				(7.57)</a:t>
                </a:r>
              </a:p>
              <a:p>
                <a:pPr lvl="1"/>
                <a:r>
                  <a:rPr lang="en-US"/>
                  <a:t>sum of all items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US"/>
                  <a:t> total number of items</a:t>
                </a:r>
              </a:p>
              <a:p>
                <a:r>
                  <a:rPr lang="en-US" b="1"/>
                  <a:t>Median</a:t>
                </a:r>
                <a:r>
                  <a:rPr lang="en-US"/>
                  <a:t>: number in the middle 		(8)</a:t>
                </a:r>
              </a:p>
              <a:p>
                <a:r>
                  <a:rPr lang="en-US" b="1"/>
                  <a:t>Mode</a:t>
                </a:r>
                <a:r>
                  <a:rPr lang="en-US"/>
                  <a:t>: most common number 		(11)</a:t>
                </a:r>
              </a:p>
              <a:p>
                <a:r>
                  <a:rPr lang="en-US" b="1"/>
                  <a:t>Range</a:t>
                </a:r>
                <a:r>
                  <a:rPr lang="en-US"/>
                  <a:t>: 1 to 15 					(14)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/>
              <a:t>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r>
              <a:rPr lang="en-US" sz="2100">
                <a:solidFill>
                  <a:schemeClr val="bg1"/>
                </a:solidFill>
              </a:rPr>
              <a:t>Adjusting data to a “common” scale</a:t>
            </a:r>
          </a:p>
          <a:p>
            <a:pPr lvl="1"/>
            <a:r>
              <a:rPr lang="en-US" sz="2100">
                <a:solidFill>
                  <a:schemeClr val="bg1"/>
                </a:solidFill>
              </a:rPr>
              <a:t>Divide by total for each unit</a:t>
            </a:r>
          </a:p>
          <a:p>
            <a:pPr lvl="1"/>
            <a:r>
              <a:rPr lang="en-US" sz="2100">
                <a:solidFill>
                  <a:schemeClr val="bg1"/>
                </a:solidFill>
              </a:rPr>
              <a:t>i.e., Population reported as percentages is comparable, counts are not</a:t>
            </a:r>
          </a:p>
          <a:p>
            <a:endParaRPr lang="en-US" sz="2100">
              <a:solidFill>
                <a:schemeClr val="bg1"/>
              </a:solidFill>
            </a:endParaRPr>
          </a:p>
          <a:p>
            <a:r>
              <a:rPr lang="en-US" sz="2100">
                <a:solidFill>
                  <a:schemeClr val="bg1"/>
                </a:solidFill>
              </a:rPr>
              <a:t>Shifted and scaled for comparison (log, exponent)</a:t>
            </a:r>
          </a:p>
          <a:p>
            <a:r>
              <a:rPr lang="en-US" sz="2100">
                <a:solidFill>
                  <a:schemeClr val="bg1"/>
                </a:solidFill>
              </a:rPr>
              <a:t>Normal Distribution</a:t>
            </a:r>
          </a:p>
          <a:p>
            <a:r>
              <a:rPr lang="en-US" sz="2100">
                <a:solidFill>
                  <a:schemeClr val="bg1"/>
                </a:solidFill>
              </a:rPr>
              <a:t>Quantiles</a:t>
            </a:r>
          </a:p>
        </p:txBody>
      </p:sp>
    </p:spTree>
    <p:extLst>
      <p:ext uri="{BB962C8B-B14F-4D97-AF65-F5344CB8AC3E}">
        <p14:creationId xmlns:p14="http://schemas.microsoft.com/office/powerpoint/2010/main" val="187448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C748B-678F-4E27-81C8-F2D4C94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175" y="330200"/>
            <a:ext cx="11169651" cy="58991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049" y="2880060"/>
            <a:ext cx="10442705" cy="2517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Correlation is not Causation</a:t>
            </a:r>
          </a:p>
        </p:txBody>
      </p:sp>
    </p:spTree>
    <p:extLst>
      <p:ext uri="{BB962C8B-B14F-4D97-AF65-F5344CB8AC3E}">
        <p14:creationId xmlns:p14="http://schemas.microsoft.com/office/powerpoint/2010/main" val="43262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Correlation/Causation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1CB1DA-33F3-4EE2-855A-ED1CC3767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4876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8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236" y="544748"/>
            <a:ext cx="8370305" cy="5846223"/>
          </a:xfrm>
        </p:spPr>
      </p:pic>
    </p:spTree>
    <p:extLst>
      <p:ext uri="{BB962C8B-B14F-4D97-AF65-F5344CB8AC3E}">
        <p14:creationId xmlns:p14="http://schemas.microsoft.com/office/powerpoint/2010/main" val="298097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Correlation/Causation Traps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C2D0DC-A2DD-4CE2-816E-461089177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85058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10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Ways to Avoid Causation from Correlation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AEE73E-7383-4E89-9F91-A825DCB6E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36718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89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8" y="1147864"/>
            <a:ext cx="10861262" cy="4377633"/>
          </a:xfrm>
        </p:spPr>
      </p:pic>
    </p:spTree>
    <p:extLst>
      <p:ext uri="{BB962C8B-B14F-4D97-AF65-F5344CB8AC3E}">
        <p14:creationId xmlns:p14="http://schemas.microsoft.com/office/powerpoint/2010/main" val="271037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0C4086-FD82-124D-96C1-38C1E927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Variable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E1CC-E527-0842-95E2-BCEC5B786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767594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Categorical</a:t>
            </a:r>
          </a:p>
          <a:p>
            <a:pPr lvl="1"/>
            <a:r>
              <a:rPr lang="en-US" sz="1400" dirty="0"/>
              <a:t>Nominal (descriptive words)</a:t>
            </a:r>
          </a:p>
          <a:p>
            <a:pPr lvl="2"/>
            <a:r>
              <a:rPr lang="en-US" sz="1400" dirty="0"/>
              <a:t>Car Colors (black, white, red, silver)</a:t>
            </a:r>
          </a:p>
          <a:p>
            <a:pPr lvl="2"/>
            <a:r>
              <a:rPr lang="en-US" sz="1400" dirty="0"/>
              <a:t>Language (Spanish, Chinese, Thai)</a:t>
            </a:r>
          </a:p>
          <a:p>
            <a:pPr lvl="1"/>
            <a:r>
              <a:rPr lang="en-US" sz="1400" dirty="0"/>
              <a:t>Dichotomous (2 options)</a:t>
            </a:r>
          </a:p>
          <a:p>
            <a:pPr lvl="2"/>
            <a:r>
              <a:rPr lang="en-US" sz="1400" dirty="0"/>
              <a:t>Yes/No answers (Complete/Incomplete)</a:t>
            </a:r>
          </a:p>
          <a:p>
            <a:pPr lvl="2"/>
            <a:r>
              <a:rPr lang="en-US" sz="1400" dirty="0"/>
              <a:t>Binary classifications (On/Off)</a:t>
            </a:r>
          </a:p>
          <a:p>
            <a:pPr lvl="2"/>
            <a:r>
              <a:rPr lang="en-US" sz="1400" dirty="0"/>
              <a:t>Age Group (over 65/under 65)</a:t>
            </a:r>
          </a:p>
          <a:p>
            <a:pPr lvl="2"/>
            <a:r>
              <a:rPr lang="en-US" sz="1400" dirty="0"/>
              <a:t>Booleans (TRUE / FALSE)</a:t>
            </a:r>
          </a:p>
          <a:p>
            <a:pPr lvl="1"/>
            <a:r>
              <a:rPr lang="en-US" sz="1400" dirty="0"/>
              <a:t>Ordinal (ranked)</a:t>
            </a:r>
          </a:p>
          <a:p>
            <a:pPr lvl="2"/>
            <a:r>
              <a:rPr lang="en-US" sz="1400" dirty="0"/>
              <a:t>Olympic Winners (1</a:t>
            </a:r>
            <a:r>
              <a:rPr lang="en-US" sz="1400" baseline="30000" dirty="0"/>
              <a:t>st</a:t>
            </a:r>
            <a:r>
              <a:rPr lang="en-US" sz="1400" dirty="0"/>
              <a:t>, 2</a:t>
            </a:r>
            <a:r>
              <a:rPr lang="en-US" sz="1400" baseline="30000" dirty="0"/>
              <a:t>nd</a:t>
            </a:r>
            <a:r>
              <a:rPr lang="en-US" sz="1400" dirty="0"/>
              <a:t>, 3</a:t>
            </a:r>
            <a:r>
              <a:rPr lang="en-US" sz="1400" baseline="30000" dirty="0"/>
              <a:t>rd</a:t>
            </a:r>
            <a:r>
              <a:rPr lang="en-US" sz="1400" dirty="0"/>
              <a:t>) </a:t>
            </a:r>
          </a:p>
          <a:p>
            <a:pPr lvl="2"/>
            <a:r>
              <a:rPr lang="en-US" sz="1400" dirty="0"/>
              <a:t>School Grades (elementary, middle, high)</a:t>
            </a:r>
          </a:p>
          <a:p>
            <a:pPr lvl="2"/>
            <a:r>
              <a:rPr lang="en-US" sz="1400" dirty="0"/>
              <a:t>Likert Scale (“on a scale of 1 to 5, how do you feel about:”)</a:t>
            </a:r>
          </a:p>
          <a:p>
            <a:pPr lvl="1"/>
            <a:endParaRPr lang="en-US" sz="1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EFE4-055D-5A40-8A9F-A88963088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Numeric</a:t>
            </a:r>
          </a:p>
          <a:p>
            <a:pPr lvl="1"/>
            <a:r>
              <a:rPr lang="en-US" sz="2000" dirty="0"/>
              <a:t>Integers (whole numbers)</a:t>
            </a:r>
          </a:p>
          <a:p>
            <a:pPr lvl="1"/>
            <a:r>
              <a:rPr lang="en-US" sz="2000" dirty="0"/>
              <a:t>Floats (decimals)</a:t>
            </a:r>
          </a:p>
          <a:p>
            <a:pPr lvl="1"/>
            <a:r>
              <a:rPr lang="en-US" sz="2000" strike="sngStrike" dirty="0" err="1"/>
              <a:t>Logarthmic</a:t>
            </a:r>
            <a:endParaRPr lang="en-US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129429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66302"/>
              </p:ext>
            </p:extLst>
          </p:nvPr>
        </p:nvGraphicFramePr>
        <p:xfrm>
          <a:off x="838200" y="143435"/>
          <a:ext cx="10515600" cy="419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8070" y="4493828"/>
            <a:ext cx="1759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Occupation, </a:t>
            </a:r>
          </a:p>
          <a:p>
            <a:r>
              <a:rPr lang="en-US" sz="2400" dirty="0"/>
              <a:t>Nationality, </a:t>
            </a:r>
          </a:p>
          <a:p>
            <a:r>
              <a:rPr lang="en-US" sz="2400" dirty="0"/>
              <a:t>Labels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4406" y="4493828"/>
            <a:ext cx="1664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Children,</a:t>
            </a:r>
          </a:p>
          <a:p>
            <a:r>
              <a:rPr lang="en-US" sz="2400" dirty="0"/>
              <a:t>Books read,</a:t>
            </a:r>
          </a:p>
          <a:p>
            <a:r>
              <a:rPr lang="en-US" sz="2400" dirty="0"/>
              <a:t>Complaints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71184" y="4493828"/>
            <a:ext cx="14784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Weight,</a:t>
            </a:r>
          </a:p>
          <a:p>
            <a:r>
              <a:rPr lang="en-US" sz="2400" dirty="0"/>
              <a:t>Distance, </a:t>
            </a:r>
          </a:p>
          <a:p>
            <a:r>
              <a:rPr lang="en-US" sz="2400" dirty="0"/>
              <a:t>(Time)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5106" y="4493828"/>
            <a:ext cx="19084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Days of week,</a:t>
            </a:r>
          </a:p>
          <a:p>
            <a:r>
              <a:rPr lang="en-US" sz="2400" dirty="0"/>
              <a:t>Place in race,</a:t>
            </a:r>
          </a:p>
          <a:p>
            <a:r>
              <a:rPr lang="en-US" sz="2400" dirty="0"/>
              <a:t>Grades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6F447-ABCF-BA4D-B802-E33E87E0154D}"/>
              </a:ext>
            </a:extLst>
          </p:cNvPr>
          <p:cNvSpPr txBox="1"/>
          <p:nvPr/>
        </p:nvSpPr>
        <p:spPr>
          <a:xfrm>
            <a:off x="5386617" y="4493828"/>
            <a:ext cx="1478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Examples:</a:t>
            </a:r>
          </a:p>
          <a:p>
            <a:r>
              <a:rPr lang="en-US" sz="2400" dirty="0"/>
              <a:t>Yes/No</a:t>
            </a:r>
          </a:p>
          <a:p>
            <a:r>
              <a:rPr lang="en-US" sz="2400" dirty="0"/>
              <a:t>On/Off</a:t>
            </a:r>
          </a:p>
          <a:p>
            <a:r>
              <a:rPr lang="en-US" sz="2400" dirty="0"/>
              <a:t>0/1</a:t>
            </a:r>
          </a:p>
        </p:txBody>
      </p:sp>
    </p:spTree>
    <p:extLst>
      <p:ext uri="{BB962C8B-B14F-4D97-AF65-F5344CB8AC3E}">
        <p14:creationId xmlns:p14="http://schemas.microsoft.com/office/powerpoint/2010/main" val="74265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B87A-2909-42FE-BB3B-CEF1D373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&amp; Story Determine Viz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C1EF31-6074-42A9-926E-463A16D17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92614"/>
              </p:ext>
            </p:extLst>
          </p:nvPr>
        </p:nvGraphicFramePr>
        <p:xfrm>
          <a:off x="838200" y="1825625"/>
          <a:ext cx="870948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262">
                  <a:extLst>
                    <a:ext uri="{9D8B030D-6E8A-4147-A177-3AD203B41FA5}">
                      <a16:colId xmlns:a16="http://schemas.microsoft.com/office/drawing/2014/main" val="3333052530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275390037"/>
                    </a:ext>
                  </a:extLst>
                </a:gridCol>
                <a:gridCol w="1513041">
                  <a:extLst>
                    <a:ext uri="{9D8B030D-6E8A-4147-A177-3AD203B41FA5}">
                      <a16:colId xmlns:a16="http://schemas.microsoft.com/office/drawing/2014/main" val="598103647"/>
                    </a:ext>
                  </a:extLst>
                </a:gridCol>
                <a:gridCol w="2705902">
                  <a:extLst>
                    <a:ext uri="{9D8B030D-6E8A-4147-A177-3AD203B41FA5}">
                      <a16:colId xmlns:a16="http://schemas.microsoft.com/office/drawing/2014/main" val="1548061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Basic Viz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6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 over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 on y axis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Distinct 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Line/Area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33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Relationship between 2-3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 on x &amp; y 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Distinct colors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Scatter/Bubble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Parts of a Whole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Colors/Fill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Pie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28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Parts of a Whole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Colors/Fill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Area Chart/ Tree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7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Flow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00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Distinct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Bar chart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99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Events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Position on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96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61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dirty="0"/>
              <a:t>Story Type Dictates Visualization Type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7EFA57-30A2-446A-B726-EC56A4430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612218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40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59" y="0"/>
            <a:ext cx="9793141" cy="6868295"/>
          </a:xfrm>
        </p:spPr>
      </p:pic>
      <p:sp>
        <p:nvSpPr>
          <p:cNvPr id="5" name="TextBox 4"/>
          <p:cNvSpPr txBox="1"/>
          <p:nvPr/>
        </p:nvSpPr>
        <p:spPr>
          <a:xfrm>
            <a:off x="0" y="5486399"/>
            <a:ext cx="2041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www.labnol.org/</a:t>
            </a:r>
          </a:p>
          <a:p>
            <a:r>
              <a:rPr lang="en-US" dirty="0"/>
              <a:t>software/find-right-</a:t>
            </a:r>
          </a:p>
          <a:p>
            <a:r>
              <a:rPr lang="en-US" dirty="0"/>
              <a:t>chart-type-for-your-</a:t>
            </a:r>
          </a:p>
          <a:p>
            <a:r>
              <a:rPr lang="en-US" dirty="0"/>
              <a:t>data/6523/</a:t>
            </a:r>
          </a:p>
        </p:txBody>
      </p:sp>
    </p:spTree>
    <p:extLst>
      <p:ext uri="{BB962C8B-B14F-4D97-AF65-F5344CB8AC3E}">
        <p14:creationId xmlns:p14="http://schemas.microsoft.com/office/powerpoint/2010/main" val="62438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40268-2F4E-4BF9-BF5F-A5EA6F28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5" y="5877363"/>
            <a:ext cx="2370083" cy="79145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https://github.com/ft-interactive/chart-doctor/blob/master/visual-vocabulary/poster.png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E5573-301F-4740-8EC9-89EF03393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78" y="0"/>
            <a:ext cx="9694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Tools to help you pick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7FFFEB83-C6FC-4649-BB1E-6ED1AE8B3F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81618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48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 r="3" b="1657"/>
          <a:stretch/>
        </p:blipFill>
        <p:spPr>
          <a:xfrm>
            <a:off x="643467" y="1394373"/>
            <a:ext cx="6891187" cy="40446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2649" y="3358608"/>
            <a:ext cx="3045883" cy="28312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Narrative around the data is as important as the data itself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Allows reader to participate in your visualization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>
                <a:solidFill>
                  <a:schemeClr val="bg1"/>
                </a:solidFill>
              </a:rPr>
              <a:t>Situates the reader so they know what to look for</a:t>
            </a:r>
          </a:p>
        </p:txBody>
      </p:sp>
    </p:spTree>
    <p:extLst>
      <p:ext uri="{BB962C8B-B14F-4D97-AF65-F5344CB8AC3E}">
        <p14:creationId xmlns:p14="http://schemas.microsoft.com/office/powerpoint/2010/main" val="1471959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640</Words>
  <Application>Microsoft Office PowerPoint</Application>
  <PresentationFormat>Widescreen</PresentationFormat>
  <Paragraphs>151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Data Manipulation</vt:lpstr>
      <vt:lpstr>Variable Types</vt:lpstr>
      <vt:lpstr>PowerPoint Presentation</vt:lpstr>
      <vt:lpstr>Data &amp; Story Determine Viz</vt:lpstr>
      <vt:lpstr>Story Type Dictates Visualization Type</vt:lpstr>
      <vt:lpstr>PowerPoint Presentation</vt:lpstr>
      <vt:lpstr>PowerPoint Presentation</vt:lpstr>
      <vt:lpstr>Tools to help you pick</vt:lpstr>
      <vt:lpstr>Context</vt:lpstr>
      <vt:lpstr>Context</vt:lpstr>
      <vt:lpstr>Mathematical Representations</vt:lpstr>
      <vt:lpstr>Averages</vt:lpstr>
      <vt:lpstr>Normalization</vt:lpstr>
      <vt:lpstr>Correlation is not Causation</vt:lpstr>
      <vt:lpstr>Correlation/Causation</vt:lpstr>
      <vt:lpstr>PowerPoint Presentation</vt:lpstr>
      <vt:lpstr>Correlation/Causation Traps</vt:lpstr>
      <vt:lpstr>Ways to Avoid Causation from Correlation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Manipulation</dc:title>
  <dc:creator>Michelle McSweeney</dc:creator>
  <cp:lastModifiedBy>Michelle McSweeney</cp:lastModifiedBy>
  <cp:revision>6</cp:revision>
  <dcterms:created xsi:type="dcterms:W3CDTF">2020-10-09T02:58:07Z</dcterms:created>
  <dcterms:modified xsi:type="dcterms:W3CDTF">2020-10-17T01:34:16Z</dcterms:modified>
</cp:coreProperties>
</file>