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343" r:id="rId2"/>
    <p:sldId id="344" r:id="rId3"/>
    <p:sldId id="345" r:id="rId4"/>
    <p:sldId id="276" r:id="rId5"/>
    <p:sldId id="277" r:id="rId6"/>
    <p:sldId id="301" r:id="rId7"/>
    <p:sldId id="296" r:id="rId8"/>
    <p:sldId id="297" r:id="rId9"/>
    <p:sldId id="298" r:id="rId10"/>
    <p:sldId id="299" r:id="rId11"/>
    <p:sldId id="347" r:id="rId12"/>
    <p:sldId id="261" r:id="rId13"/>
    <p:sldId id="286" r:id="rId14"/>
    <p:sldId id="287" r:id="rId15"/>
    <p:sldId id="304" r:id="rId16"/>
    <p:sldId id="268" r:id="rId17"/>
    <p:sldId id="346" r:id="rId18"/>
    <p:sldId id="284" r:id="rId19"/>
    <p:sldId id="285" r:id="rId20"/>
    <p:sldId id="292" r:id="rId21"/>
    <p:sldId id="270" r:id="rId22"/>
    <p:sldId id="295" r:id="rId23"/>
    <p:sldId id="305" r:id="rId24"/>
    <p:sldId id="3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/>
    <p:restoredTop sz="94585"/>
  </p:normalViewPr>
  <p:slideViewPr>
    <p:cSldViewPr snapToGrid="0" snapToObjects="1">
      <p:cViewPr varScale="1">
        <p:scale>
          <a:sx n="81" d="100"/>
          <a:sy n="81" d="100"/>
        </p:scale>
        <p:origin x="8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D119D-2D10-064D-A559-7EC364625BE1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3FE4F76-CF49-BA45-B4A6-4808DCFC35BD}">
      <dgm:prSet/>
      <dgm:spPr/>
      <dgm:t>
        <a:bodyPr/>
        <a:lstStyle/>
        <a:p>
          <a:pPr rtl="0"/>
          <a:r>
            <a:rPr lang="en-US"/>
            <a:t>Collection</a:t>
          </a:r>
        </a:p>
      </dgm:t>
    </dgm:pt>
    <dgm:pt modelId="{3AE514FD-13D0-CC42-8980-27BF21523246}" type="parTrans" cxnId="{DA81B76F-28EE-7B48-B57F-1583516B6F3B}">
      <dgm:prSet/>
      <dgm:spPr/>
      <dgm:t>
        <a:bodyPr/>
        <a:lstStyle/>
        <a:p>
          <a:endParaRPr lang="en-US"/>
        </a:p>
      </dgm:t>
    </dgm:pt>
    <dgm:pt modelId="{AA8E33BA-92C4-F147-8DEB-FF03C905B804}" type="sibTrans" cxnId="{DA81B76F-28EE-7B48-B57F-1583516B6F3B}">
      <dgm:prSet/>
      <dgm:spPr/>
      <dgm:t>
        <a:bodyPr/>
        <a:lstStyle/>
        <a:p>
          <a:endParaRPr lang="en-US"/>
        </a:p>
      </dgm:t>
    </dgm:pt>
    <dgm:pt modelId="{77C20654-59E8-FD44-ACE5-7D5BFBA8419D}">
      <dgm:prSet/>
      <dgm:spPr/>
      <dgm:t>
        <a:bodyPr/>
        <a:lstStyle/>
        <a:p>
          <a:pPr rtl="0"/>
          <a:r>
            <a:rPr lang="en-US"/>
            <a:t>Aggregation</a:t>
          </a:r>
        </a:p>
      </dgm:t>
    </dgm:pt>
    <dgm:pt modelId="{F0148C1E-866A-904D-9C09-91750DE9E8BB}" type="parTrans" cxnId="{3FF7B7B1-4213-E44F-BA02-1159AC5E1194}">
      <dgm:prSet/>
      <dgm:spPr/>
      <dgm:t>
        <a:bodyPr/>
        <a:lstStyle/>
        <a:p>
          <a:endParaRPr lang="en-US"/>
        </a:p>
      </dgm:t>
    </dgm:pt>
    <dgm:pt modelId="{581DD26C-B698-7E42-A288-7774DD99D896}" type="sibTrans" cxnId="{3FF7B7B1-4213-E44F-BA02-1159AC5E1194}">
      <dgm:prSet/>
      <dgm:spPr/>
      <dgm:t>
        <a:bodyPr/>
        <a:lstStyle/>
        <a:p>
          <a:endParaRPr lang="en-US"/>
        </a:p>
      </dgm:t>
    </dgm:pt>
    <dgm:pt modelId="{0F253CFF-8492-914F-869A-985EE6C56CCB}">
      <dgm:prSet/>
      <dgm:spPr/>
      <dgm:t>
        <a:bodyPr/>
        <a:lstStyle/>
        <a:p>
          <a:pPr rtl="0"/>
          <a:r>
            <a:rPr lang="en-US"/>
            <a:t>Distribution</a:t>
          </a:r>
        </a:p>
      </dgm:t>
    </dgm:pt>
    <dgm:pt modelId="{AD6ECE20-32E8-F94D-8491-2B5821AEA500}" type="parTrans" cxnId="{0A9F58FB-9026-0D46-85F4-B473A7203224}">
      <dgm:prSet/>
      <dgm:spPr/>
      <dgm:t>
        <a:bodyPr/>
        <a:lstStyle/>
        <a:p>
          <a:endParaRPr lang="en-US"/>
        </a:p>
      </dgm:t>
    </dgm:pt>
    <dgm:pt modelId="{E3907398-9A3E-334E-A0B8-CED764BA82C0}" type="sibTrans" cxnId="{0A9F58FB-9026-0D46-85F4-B473A7203224}">
      <dgm:prSet/>
      <dgm:spPr/>
      <dgm:t>
        <a:bodyPr/>
        <a:lstStyle/>
        <a:p>
          <a:endParaRPr lang="en-US"/>
        </a:p>
      </dgm:t>
    </dgm:pt>
    <dgm:pt modelId="{A5546C02-0C47-6149-859D-6EB64D36B1D5}">
      <dgm:prSet/>
      <dgm:spPr/>
      <dgm:t>
        <a:bodyPr/>
        <a:lstStyle/>
        <a:p>
          <a:pPr rtl="0"/>
          <a:r>
            <a:rPr lang="en-US"/>
            <a:t>Interpretation</a:t>
          </a:r>
        </a:p>
      </dgm:t>
    </dgm:pt>
    <dgm:pt modelId="{3B5F8168-3929-CC48-8C34-37B151540AB0}" type="parTrans" cxnId="{E429979A-A832-4C4B-B383-74F4E00BD9DA}">
      <dgm:prSet/>
      <dgm:spPr/>
      <dgm:t>
        <a:bodyPr/>
        <a:lstStyle/>
        <a:p>
          <a:endParaRPr lang="en-US"/>
        </a:p>
      </dgm:t>
    </dgm:pt>
    <dgm:pt modelId="{4B9A9F0E-17BB-C04F-A5A8-06FFA12DBD8D}" type="sibTrans" cxnId="{E429979A-A832-4C4B-B383-74F4E00BD9DA}">
      <dgm:prSet/>
      <dgm:spPr/>
      <dgm:t>
        <a:bodyPr/>
        <a:lstStyle/>
        <a:p>
          <a:endParaRPr lang="en-US"/>
        </a:p>
      </dgm:t>
    </dgm:pt>
    <dgm:pt modelId="{5C2F3F57-E51F-49DD-B2B1-9FD5A478F3B7}" type="pres">
      <dgm:prSet presAssocID="{A62D119D-2D10-064D-A559-7EC364625BE1}" presName="Name0" presStyleCnt="0">
        <dgm:presLayoutVars>
          <dgm:dir/>
          <dgm:resizeHandles val="exact"/>
        </dgm:presLayoutVars>
      </dgm:prSet>
      <dgm:spPr/>
    </dgm:pt>
    <dgm:pt modelId="{6D52D7C6-D8AC-4C0F-B571-C194A6C97B75}" type="pres">
      <dgm:prSet presAssocID="{F3FE4F76-CF49-BA45-B4A6-4808DCFC35BD}" presName="node" presStyleLbl="node1" presStyleIdx="0" presStyleCnt="4">
        <dgm:presLayoutVars>
          <dgm:bulletEnabled val="1"/>
        </dgm:presLayoutVars>
      </dgm:prSet>
      <dgm:spPr/>
    </dgm:pt>
    <dgm:pt modelId="{91D778D4-98B6-4D16-BA7C-BB62B1C4D2CB}" type="pres">
      <dgm:prSet presAssocID="{AA8E33BA-92C4-F147-8DEB-FF03C905B804}" presName="sibTrans" presStyleLbl="sibTrans2D1" presStyleIdx="0" presStyleCnt="3"/>
      <dgm:spPr/>
    </dgm:pt>
    <dgm:pt modelId="{39A5641A-9C21-42B7-8FE1-625B548B4ED1}" type="pres">
      <dgm:prSet presAssocID="{AA8E33BA-92C4-F147-8DEB-FF03C905B804}" presName="connectorText" presStyleLbl="sibTrans2D1" presStyleIdx="0" presStyleCnt="3"/>
      <dgm:spPr/>
    </dgm:pt>
    <dgm:pt modelId="{BD74707D-7207-4E5B-B517-370F4F605793}" type="pres">
      <dgm:prSet presAssocID="{77C20654-59E8-FD44-ACE5-7D5BFBA8419D}" presName="node" presStyleLbl="node1" presStyleIdx="1" presStyleCnt="4">
        <dgm:presLayoutVars>
          <dgm:bulletEnabled val="1"/>
        </dgm:presLayoutVars>
      </dgm:prSet>
      <dgm:spPr/>
    </dgm:pt>
    <dgm:pt modelId="{5C22D502-EDFE-4D23-BA5F-BF0E439B849B}" type="pres">
      <dgm:prSet presAssocID="{581DD26C-B698-7E42-A288-7774DD99D896}" presName="sibTrans" presStyleLbl="sibTrans2D1" presStyleIdx="1" presStyleCnt="3"/>
      <dgm:spPr/>
    </dgm:pt>
    <dgm:pt modelId="{40EDB43E-3E74-4BFF-8A5E-C7D3C64CE232}" type="pres">
      <dgm:prSet presAssocID="{581DD26C-B698-7E42-A288-7774DD99D896}" presName="connectorText" presStyleLbl="sibTrans2D1" presStyleIdx="1" presStyleCnt="3"/>
      <dgm:spPr/>
    </dgm:pt>
    <dgm:pt modelId="{D0E7B117-20C2-4D91-A35A-A72FB692E3B5}" type="pres">
      <dgm:prSet presAssocID="{0F253CFF-8492-914F-869A-985EE6C56CCB}" presName="node" presStyleLbl="node1" presStyleIdx="2" presStyleCnt="4">
        <dgm:presLayoutVars>
          <dgm:bulletEnabled val="1"/>
        </dgm:presLayoutVars>
      </dgm:prSet>
      <dgm:spPr/>
    </dgm:pt>
    <dgm:pt modelId="{BBC82E1D-97CE-420F-87A8-8619E47E66B6}" type="pres">
      <dgm:prSet presAssocID="{E3907398-9A3E-334E-A0B8-CED764BA82C0}" presName="sibTrans" presStyleLbl="sibTrans2D1" presStyleIdx="2" presStyleCnt="3"/>
      <dgm:spPr/>
    </dgm:pt>
    <dgm:pt modelId="{6B722944-16EF-4964-B679-54B9B1922A0D}" type="pres">
      <dgm:prSet presAssocID="{E3907398-9A3E-334E-A0B8-CED764BA82C0}" presName="connectorText" presStyleLbl="sibTrans2D1" presStyleIdx="2" presStyleCnt="3"/>
      <dgm:spPr/>
    </dgm:pt>
    <dgm:pt modelId="{A9137BB7-BFDB-4216-9DF2-04E17732C7F0}" type="pres">
      <dgm:prSet presAssocID="{A5546C02-0C47-6149-859D-6EB64D36B1D5}" presName="node" presStyleLbl="node1" presStyleIdx="3" presStyleCnt="4">
        <dgm:presLayoutVars>
          <dgm:bulletEnabled val="1"/>
        </dgm:presLayoutVars>
      </dgm:prSet>
      <dgm:spPr/>
    </dgm:pt>
  </dgm:ptLst>
  <dgm:cxnLst>
    <dgm:cxn modelId="{6636C35D-9910-4D57-A39A-B884DCA7C332}" type="presOf" srcId="{A62D119D-2D10-064D-A559-7EC364625BE1}" destId="{5C2F3F57-E51F-49DD-B2B1-9FD5A478F3B7}" srcOrd="0" destOrd="0" presId="urn:microsoft.com/office/officeart/2005/8/layout/process1"/>
    <dgm:cxn modelId="{0E5E0F5F-062E-4CBB-81F9-6187FFEF0A68}" type="presOf" srcId="{AA8E33BA-92C4-F147-8DEB-FF03C905B804}" destId="{91D778D4-98B6-4D16-BA7C-BB62B1C4D2CB}" srcOrd="0" destOrd="0" presId="urn:microsoft.com/office/officeart/2005/8/layout/process1"/>
    <dgm:cxn modelId="{CEA3266C-D9FB-4D7C-B2EE-EAD91D969760}" type="presOf" srcId="{F3FE4F76-CF49-BA45-B4A6-4808DCFC35BD}" destId="{6D52D7C6-D8AC-4C0F-B571-C194A6C97B75}" srcOrd="0" destOrd="0" presId="urn:microsoft.com/office/officeart/2005/8/layout/process1"/>
    <dgm:cxn modelId="{DA81B76F-28EE-7B48-B57F-1583516B6F3B}" srcId="{A62D119D-2D10-064D-A559-7EC364625BE1}" destId="{F3FE4F76-CF49-BA45-B4A6-4808DCFC35BD}" srcOrd="0" destOrd="0" parTransId="{3AE514FD-13D0-CC42-8980-27BF21523246}" sibTransId="{AA8E33BA-92C4-F147-8DEB-FF03C905B804}"/>
    <dgm:cxn modelId="{D4BD7772-1303-4579-85CE-4789FEB63388}" type="presOf" srcId="{AA8E33BA-92C4-F147-8DEB-FF03C905B804}" destId="{39A5641A-9C21-42B7-8FE1-625B548B4ED1}" srcOrd="1" destOrd="0" presId="urn:microsoft.com/office/officeart/2005/8/layout/process1"/>
    <dgm:cxn modelId="{5266BF53-A24D-4F61-8766-C78311D0015A}" type="presOf" srcId="{0F253CFF-8492-914F-869A-985EE6C56CCB}" destId="{D0E7B117-20C2-4D91-A35A-A72FB692E3B5}" srcOrd="0" destOrd="0" presId="urn:microsoft.com/office/officeart/2005/8/layout/process1"/>
    <dgm:cxn modelId="{EB96FD93-49B9-4AAE-BC0B-773405CDDBD1}" type="presOf" srcId="{581DD26C-B698-7E42-A288-7774DD99D896}" destId="{5C22D502-EDFE-4D23-BA5F-BF0E439B849B}" srcOrd="0" destOrd="0" presId="urn:microsoft.com/office/officeart/2005/8/layout/process1"/>
    <dgm:cxn modelId="{E429979A-A832-4C4B-B383-74F4E00BD9DA}" srcId="{A62D119D-2D10-064D-A559-7EC364625BE1}" destId="{A5546C02-0C47-6149-859D-6EB64D36B1D5}" srcOrd="3" destOrd="0" parTransId="{3B5F8168-3929-CC48-8C34-37B151540AB0}" sibTransId="{4B9A9F0E-17BB-C04F-A5A8-06FFA12DBD8D}"/>
    <dgm:cxn modelId="{D516B4A6-82EB-49E3-BDDF-602E72EB4F2F}" type="presOf" srcId="{E3907398-9A3E-334E-A0B8-CED764BA82C0}" destId="{6B722944-16EF-4964-B679-54B9B1922A0D}" srcOrd="1" destOrd="0" presId="urn:microsoft.com/office/officeart/2005/8/layout/process1"/>
    <dgm:cxn modelId="{3FF7B7B1-4213-E44F-BA02-1159AC5E1194}" srcId="{A62D119D-2D10-064D-A559-7EC364625BE1}" destId="{77C20654-59E8-FD44-ACE5-7D5BFBA8419D}" srcOrd="1" destOrd="0" parTransId="{F0148C1E-866A-904D-9C09-91750DE9E8BB}" sibTransId="{581DD26C-B698-7E42-A288-7774DD99D896}"/>
    <dgm:cxn modelId="{A44F81C8-CF0E-470A-A553-21860B16041E}" type="presOf" srcId="{A5546C02-0C47-6149-859D-6EB64D36B1D5}" destId="{A9137BB7-BFDB-4216-9DF2-04E17732C7F0}" srcOrd="0" destOrd="0" presId="urn:microsoft.com/office/officeart/2005/8/layout/process1"/>
    <dgm:cxn modelId="{E31872D5-6951-43E6-8FEC-D0E98EEBD309}" type="presOf" srcId="{E3907398-9A3E-334E-A0B8-CED764BA82C0}" destId="{BBC82E1D-97CE-420F-87A8-8619E47E66B6}" srcOrd="0" destOrd="0" presId="urn:microsoft.com/office/officeart/2005/8/layout/process1"/>
    <dgm:cxn modelId="{3CBCAAD6-102A-4959-BB7B-488FD6DE893C}" type="presOf" srcId="{581DD26C-B698-7E42-A288-7774DD99D896}" destId="{40EDB43E-3E74-4BFF-8A5E-C7D3C64CE232}" srcOrd="1" destOrd="0" presId="urn:microsoft.com/office/officeart/2005/8/layout/process1"/>
    <dgm:cxn modelId="{A8819DE1-BCD4-4898-B8A8-05C90859EB40}" type="presOf" srcId="{77C20654-59E8-FD44-ACE5-7D5BFBA8419D}" destId="{BD74707D-7207-4E5B-B517-370F4F605793}" srcOrd="0" destOrd="0" presId="urn:microsoft.com/office/officeart/2005/8/layout/process1"/>
    <dgm:cxn modelId="{0A9F58FB-9026-0D46-85F4-B473A7203224}" srcId="{A62D119D-2D10-064D-A559-7EC364625BE1}" destId="{0F253CFF-8492-914F-869A-985EE6C56CCB}" srcOrd="2" destOrd="0" parTransId="{AD6ECE20-32E8-F94D-8491-2B5821AEA500}" sibTransId="{E3907398-9A3E-334E-A0B8-CED764BA82C0}"/>
    <dgm:cxn modelId="{5E2AC2E3-3B74-4D07-8061-A8B17F19C8B6}" type="presParOf" srcId="{5C2F3F57-E51F-49DD-B2B1-9FD5A478F3B7}" destId="{6D52D7C6-D8AC-4C0F-B571-C194A6C97B75}" srcOrd="0" destOrd="0" presId="urn:microsoft.com/office/officeart/2005/8/layout/process1"/>
    <dgm:cxn modelId="{D70D1A11-3534-481A-90D4-65CA3E121C56}" type="presParOf" srcId="{5C2F3F57-E51F-49DD-B2B1-9FD5A478F3B7}" destId="{91D778D4-98B6-4D16-BA7C-BB62B1C4D2CB}" srcOrd="1" destOrd="0" presId="urn:microsoft.com/office/officeart/2005/8/layout/process1"/>
    <dgm:cxn modelId="{687138A3-D136-4A31-811D-4AFD12552980}" type="presParOf" srcId="{91D778D4-98B6-4D16-BA7C-BB62B1C4D2CB}" destId="{39A5641A-9C21-42B7-8FE1-625B548B4ED1}" srcOrd="0" destOrd="0" presId="urn:microsoft.com/office/officeart/2005/8/layout/process1"/>
    <dgm:cxn modelId="{B3C0BDD7-83A4-4CEF-9C48-F471862182A2}" type="presParOf" srcId="{5C2F3F57-E51F-49DD-B2B1-9FD5A478F3B7}" destId="{BD74707D-7207-4E5B-B517-370F4F605793}" srcOrd="2" destOrd="0" presId="urn:microsoft.com/office/officeart/2005/8/layout/process1"/>
    <dgm:cxn modelId="{C25B6315-1355-4D37-9463-4F1E43C0261B}" type="presParOf" srcId="{5C2F3F57-E51F-49DD-B2B1-9FD5A478F3B7}" destId="{5C22D502-EDFE-4D23-BA5F-BF0E439B849B}" srcOrd="3" destOrd="0" presId="urn:microsoft.com/office/officeart/2005/8/layout/process1"/>
    <dgm:cxn modelId="{44D2EB6A-5449-40D1-842C-A85F80BD3F81}" type="presParOf" srcId="{5C22D502-EDFE-4D23-BA5F-BF0E439B849B}" destId="{40EDB43E-3E74-4BFF-8A5E-C7D3C64CE232}" srcOrd="0" destOrd="0" presId="urn:microsoft.com/office/officeart/2005/8/layout/process1"/>
    <dgm:cxn modelId="{6E329FA6-A9E5-47D5-8161-1E50C913812C}" type="presParOf" srcId="{5C2F3F57-E51F-49DD-B2B1-9FD5A478F3B7}" destId="{D0E7B117-20C2-4D91-A35A-A72FB692E3B5}" srcOrd="4" destOrd="0" presId="urn:microsoft.com/office/officeart/2005/8/layout/process1"/>
    <dgm:cxn modelId="{F601C9AF-6E9F-4CCA-9E3B-1CB18D0BFA98}" type="presParOf" srcId="{5C2F3F57-E51F-49DD-B2B1-9FD5A478F3B7}" destId="{BBC82E1D-97CE-420F-87A8-8619E47E66B6}" srcOrd="5" destOrd="0" presId="urn:microsoft.com/office/officeart/2005/8/layout/process1"/>
    <dgm:cxn modelId="{2A50DC23-1FE6-41EA-BCDC-1165A095236A}" type="presParOf" srcId="{BBC82E1D-97CE-420F-87A8-8619E47E66B6}" destId="{6B722944-16EF-4964-B679-54B9B1922A0D}" srcOrd="0" destOrd="0" presId="urn:microsoft.com/office/officeart/2005/8/layout/process1"/>
    <dgm:cxn modelId="{4DC1C4AB-E7C7-4970-ADCF-845998668850}" type="presParOf" srcId="{5C2F3F57-E51F-49DD-B2B1-9FD5A478F3B7}" destId="{A9137BB7-BFDB-4216-9DF2-04E17732C7F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83C2F-C7CC-544D-B8F9-AC9C146E6A5A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1656B-E6DD-3C4B-B48D-E9B23C2A8D00}">
      <dgm:prSet phldrT="[Text]"/>
      <dgm:spPr/>
      <dgm:t>
        <a:bodyPr/>
        <a:lstStyle/>
        <a:p>
          <a:r>
            <a:rPr lang="en-US" dirty="0"/>
            <a:t>Datum</a:t>
          </a:r>
        </a:p>
      </dgm:t>
    </dgm:pt>
    <dgm:pt modelId="{67FBB8B7-DC62-2546-A4BF-524A03421AAD}" type="parTrans" cxnId="{C0B4BA73-2E19-7242-9DE0-D9820F6BF613}">
      <dgm:prSet/>
      <dgm:spPr/>
      <dgm:t>
        <a:bodyPr/>
        <a:lstStyle/>
        <a:p>
          <a:endParaRPr lang="en-US"/>
        </a:p>
      </dgm:t>
    </dgm:pt>
    <dgm:pt modelId="{8F0530BC-58FB-BA4F-A0C6-ECA688ED112A}" type="sibTrans" cxnId="{C0B4BA73-2E19-7242-9DE0-D9820F6BF613}">
      <dgm:prSet/>
      <dgm:spPr/>
      <dgm:t>
        <a:bodyPr/>
        <a:lstStyle/>
        <a:p>
          <a:endParaRPr lang="en-US"/>
        </a:p>
      </dgm:t>
    </dgm:pt>
    <dgm:pt modelId="{3D6B13A2-E1FF-1B4B-9F10-D873331A6367}">
      <dgm:prSet phldrT="[Text]"/>
      <dgm:spPr/>
      <dgm:t>
        <a:bodyPr/>
        <a:lstStyle/>
        <a:p>
          <a:r>
            <a:rPr lang="en-US" dirty="0"/>
            <a:t>Datum</a:t>
          </a:r>
        </a:p>
      </dgm:t>
    </dgm:pt>
    <dgm:pt modelId="{569F6420-9C1A-7747-951C-F8D12290A89D}" type="parTrans" cxnId="{A1AAFBB4-B16B-134A-9532-4D83BC6A3204}">
      <dgm:prSet/>
      <dgm:spPr/>
      <dgm:t>
        <a:bodyPr/>
        <a:lstStyle/>
        <a:p>
          <a:endParaRPr lang="en-US"/>
        </a:p>
      </dgm:t>
    </dgm:pt>
    <dgm:pt modelId="{95D182DA-61E0-784F-994A-C024B2BC7217}" type="sibTrans" cxnId="{A1AAFBB4-B16B-134A-9532-4D83BC6A3204}">
      <dgm:prSet/>
      <dgm:spPr/>
      <dgm:t>
        <a:bodyPr/>
        <a:lstStyle/>
        <a:p>
          <a:endParaRPr lang="en-US"/>
        </a:p>
      </dgm:t>
    </dgm:pt>
    <dgm:pt modelId="{68A2AFFA-939B-414D-9325-C83E32142103}">
      <dgm:prSet phldrT="[Text]"/>
      <dgm:spPr/>
      <dgm:t>
        <a:bodyPr/>
        <a:lstStyle/>
        <a:p>
          <a:r>
            <a:rPr lang="en-US" dirty="0"/>
            <a:t>Datum</a:t>
          </a:r>
        </a:p>
      </dgm:t>
    </dgm:pt>
    <dgm:pt modelId="{71D4012A-3A77-4145-91D6-4FEE9C5B94A6}" type="parTrans" cxnId="{AAAA0303-DE90-EE42-9B4E-26FE81997882}">
      <dgm:prSet/>
      <dgm:spPr/>
      <dgm:t>
        <a:bodyPr/>
        <a:lstStyle/>
        <a:p>
          <a:endParaRPr lang="en-US"/>
        </a:p>
      </dgm:t>
    </dgm:pt>
    <dgm:pt modelId="{DC223F2F-2F35-DC47-B0A5-E28B66C415F0}" type="sibTrans" cxnId="{AAAA0303-DE90-EE42-9B4E-26FE81997882}">
      <dgm:prSet/>
      <dgm:spPr/>
      <dgm:t>
        <a:bodyPr/>
        <a:lstStyle/>
        <a:p>
          <a:endParaRPr lang="en-US"/>
        </a:p>
      </dgm:t>
    </dgm:pt>
    <dgm:pt modelId="{EBF80C1F-C6DA-4548-BAB3-D0A5AB883A43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1C251848-037E-A542-AD51-3CA0749F8E74}" type="parTrans" cxnId="{0DD5F09E-02EA-7948-B5E9-EEF86FFC6B48}">
      <dgm:prSet/>
      <dgm:spPr/>
      <dgm:t>
        <a:bodyPr/>
        <a:lstStyle/>
        <a:p>
          <a:endParaRPr lang="en-US"/>
        </a:p>
      </dgm:t>
    </dgm:pt>
    <dgm:pt modelId="{08F09D83-09EE-CC4C-99E0-BCCAADABB957}" type="sibTrans" cxnId="{0DD5F09E-02EA-7948-B5E9-EEF86FFC6B48}">
      <dgm:prSet/>
      <dgm:spPr/>
      <dgm:t>
        <a:bodyPr/>
        <a:lstStyle/>
        <a:p>
          <a:endParaRPr lang="en-US"/>
        </a:p>
      </dgm:t>
    </dgm:pt>
    <dgm:pt modelId="{828F7490-9660-C44F-A9CF-1421E1B6B2A4}">
      <dgm:prSet phldrT="[Text]"/>
      <dgm:spPr/>
      <dgm:t>
        <a:bodyPr/>
        <a:lstStyle/>
        <a:p>
          <a:endParaRPr lang="en-US" dirty="0"/>
        </a:p>
      </dgm:t>
    </dgm:pt>
    <dgm:pt modelId="{E108F989-42E3-F041-A56B-2377E517FA8D}" type="parTrans" cxnId="{D12D508E-0B19-FC41-B0CD-542B8B80AED4}">
      <dgm:prSet/>
      <dgm:spPr/>
    </dgm:pt>
    <dgm:pt modelId="{58D28202-34E6-7C43-80BC-54A8792E938A}" type="sibTrans" cxnId="{D12D508E-0B19-FC41-B0CD-542B8B80AED4}">
      <dgm:prSet/>
      <dgm:spPr/>
    </dgm:pt>
    <dgm:pt modelId="{603E7F31-4644-A346-95C2-FA1D43B481BC}" type="pres">
      <dgm:prSet presAssocID="{40E83C2F-C7CC-544D-B8F9-AC9C146E6A5A}" presName="Name0" presStyleCnt="0">
        <dgm:presLayoutVars>
          <dgm:chMax val="4"/>
          <dgm:resizeHandles val="exact"/>
        </dgm:presLayoutVars>
      </dgm:prSet>
      <dgm:spPr/>
    </dgm:pt>
    <dgm:pt modelId="{8CC960BF-E6D8-7F47-92D0-232F952E9F48}" type="pres">
      <dgm:prSet presAssocID="{40E83C2F-C7CC-544D-B8F9-AC9C146E6A5A}" presName="ellipse" presStyleLbl="trBgShp" presStyleIdx="0" presStyleCnt="1"/>
      <dgm:spPr/>
    </dgm:pt>
    <dgm:pt modelId="{62B5BBF0-F45D-EB43-BBF4-7AF7098CBF94}" type="pres">
      <dgm:prSet presAssocID="{40E83C2F-C7CC-544D-B8F9-AC9C146E6A5A}" presName="arrow1" presStyleLbl="fgShp" presStyleIdx="0" presStyleCnt="1"/>
      <dgm:spPr/>
    </dgm:pt>
    <dgm:pt modelId="{8C3D954B-D75D-3147-9489-10B7F657E7F7}" type="pres">
      <dgm:prSet presAssocID="{40E83C2F-C7CC-544D-B8F9-AC9C146E6A5A}" presName="rectangle" presStyleLbl="revTx" presStyleIdx="0" presStyleCnt="1">
        <dgm:presLayoutVars>
          <dgm:bulletEnabled val="1"/>
        </dgm:presLayoutVars>
      </dgm:prSet>
      <dgm:spPr/>
    </dgm:pt>
    <dgm:pt modelId="{B4FBA279-C9E0-6F40-9DE1-B8F460A9AE44}" type="pres">
      <dgm:prSet presAssocID="{3D6B13A2-E1FF-1B4B-9F10-D873331A6367}" presName="item1" presStyleLbl="node1" presStyleIdx="0" presStyleCnt="3">
        <dgm:presLayoutVars>
          <dgm:bulletEnabled val="1"/>
        </dgm:presLayoutVars>
      </dgm:prSet>
      <dgm:spPr/>
    </dgm:pt>
    <dgm:pt modelId="{3EEB4EF7-DA45-7446-887E-DC20DD8DB221}" type="pres">
      <dgm:prSet presAssocID="{68A2AFFA-939B-414D-9325-C83E32142103}" presName="item2" presStyleLbl="node1" presStyleIdx="1" presStyleCnt="3">
        <dgm:presLayoutVars>
          <dgm:bulletEnabled val="1"/>
        </dgm:presLayoutVars>
      </dgm:prSet>
      <dgm:spPr/>
    </dgm:pt>
    <dgm:pt modelId="{13A3FA6C-891C-8A46-8D46-018C428E2AC2}" type="pres">
      <dgm:prSet presAssocID="{EBF80C1F-C6DA-4548-BAB3-D0A5AB883A43}" presName="item3" presStyleLbl="node1" presStyleIdx="2" presStyleCnt="3">
        <dgm:presLayoutVars>
          <dgm:bulletEnabled val="1"/>
        </dgm:presLayoutVars>
      </dgm:prSet>
      <dgm:spPr/>
    </dgm:pt>
    <dgm:pt modelId="{C0E8B6BD-8ECF-7748-A053-BFEA5C723B22}" type="pres">
      <dgm:prSet presAssocID="{40E83C2F-C7CC-544D-B8F9-AC9C146E6A5A}" presName="funnel" presStyleLbl="trAlignAcc1" presStyleIdx="0" presStyleCnt="1"/>
      <dgm:spPr/>
    </dgm:pt>
  </dgm:ptLst>
  <dgm:cxnLst>
    <dgm:cxn modelId="{AAAA0303-DE90-EE42-9B4E-26FE81997882}" srcId="{40E83C2F-C7CC-544D-B8F9-AC9C146E6A5A}" destId="{68A2AFFA-939B-414D-9325-C83E32142103}" srcOrd="2" destOrd="0" parTransId="{71D4012A-3A77-4145-91D6-4FEE9C5B94A6}" sibTransId="{DC223F2F-2F35-DC47-B0A5-E28B66C415F0}"/>
    <dgm:cxn modelId="{F9E65C66-082B-E64F-A454-D30CF99D262E}" type="presOf" srcId="{EBF80C1F-C6DA-4548-BAB3-D0A5AB883A43}" destId="{8C3D954B-D75D-3147-9489-10B7F657E7F7}" srcOrd="0" destOrd="0" presId="urn:microsoft.com/office/officeart/2005/8/layout/funnel1"/>
    <dgm:cxn modelId="{EB360B53-860A-5347-B059-A67B40BAACBE}" type="presOf" srcId="{40E83C2F-C7CC-544D-B8F9-AC9C146E6A5A}" destId="{603E7F31-4644-A346-95C2-FA1D43B481BC}" srcOrd="0" destOrd="0" presId="urn:microsoft.com/office/officeart/2005/8/layout/funnel1"/>
    <dgm:cxn modelId="{C0B4BA73-2E19-7242-9DE0-D9820F6BF613}" srcId="{40E83C2F-C7CC-544D-B8F9-AC9C146E6A5A}" destId="{4DE1656B-E6DD-3C4B-B48D-E9B23C2A8D00}" srcOrd="0" destOrd="0" parTransId="{67FBB8B7-DC62-2546-A4BF-524A03421AAD}" sibTransId="{8F0530BC-58FB-BA4F-A0C6-ECA688ED112A}"/>
    <dgm:cxn modelId="{D12D508E-0B19-FC41-B0CD-542B8B80AED4}" srcId="{40E83C2F-C7CC-544D-B8F9-AC9C146E6A5A}" destId="{828F7490-9660-C44F-A9CF-1421E1B6B2A4}" srcOrd="4" destOrd="0" parTransId="{E108F989-42E3-F041-A56B-2377E517FA8D}" sibTransId="{58D28202-34E6-7C43-80BC-54A8792E938A}"/>
    <dgm:cxn modelId="{0DD5F09E-02EA-7948-B5E9-EEF86FFC6B48}" srcId="{40E83C2F-C7CC-544D-B8F9-AC9C146E6A5A}" destId="{EBF80C1F-C6DA-4548-BAB3-D0A5AB883A43}" srcOrd="3" destOrd="0" parTransId="{1C251848-037E-A542-AD51-3CA0749F8E74}" sibTransId="{08F09D83-09EE-CC4C-99E0-BCCAADABB957}"/>
    <dgm:cxn modelId="{80A629A5-1FBE-2343-8244-E78D85C505F5}" type="presOf" srcId="{68A2AFFA-939B-414D-9325-C83E32142103}" destId="{B4FBA279-C9E0-6F40-9DE1-B8F460A9AE44}" srcOrd="0" destOrd="0" presId="urn:microsoft.com/office/officeart/2005/8/layout/funnel1"/>
    <dgm:cxn modelId="{A1AAFBB4-B16B-134A-9532-4D83BC6A3204}" srcId="{40E83C2F-C7CC-544D-B8F9-AC9C146E6A5A}" destId="{3D6B13A2-E1FF-1B4B-9F10-D873331A6367}" srcOrd="1" destOrd="0" parTransId="{569F6420-9C1A-7747-951C-F8D12290A89D}" sibTransId="{95D182DA-61E0-784F-994A-C024B2BC7217}"/>
    <dgm:cxn modelId="{0EA2C3C2-A3D7-AB45-BF49-B7F50F36EB5A}" type="presOf" srcId="{4DE1656B-E6DD-3C4B-B48D-E9B23C2A8D00}" destId="{13A3FA6C-891C-8A46-8D46-018C428E2AC2}" srcOrd="0" destOrd="0" presId="urn:microsoft.com/office/officeart/2005/8/layout/funnel1"/>
    <dgm:cxn modelId="{C39A32CE-44E2-C349-80C2-D8A7B6B0AD91}" type="presOf" srcId="{3D6B13A2-E1FF-1B4B-9F10-D873331A6367}" destId="{3EEB4EF7-DA45-7446-887E-DC20DD8DB221}" srcOrd="0" destOrd="0" presId="urn:microsoft.com/office/officeart/2005/8/layout/funnel1"/>
    <dgm:cxn modelId="{CA389225-4B6F-E74A-BF4D-823FFE8ADC1F}" type="presParOf" srcId="{603E7F31-4644-A346-95C2-FA1D43B481BC}" destId="{8CC960BF-E6D8-7F47-92D0-232F952E9F48}" srcOrd="0" destOrd="0" presId="urn:microsoft.com/office/officeart/2005/8/layout/funnel1"/>
    <dgm:cxn modelId="{35724867-1234-C24F-A370-22E7AB5164D8}" type="presParOf" srcId="{603E7F31-4644-A346-95C2-FA1D43B481BC}" destId="{62B5BBF0-F45D-EB43-BBF4-7AF7098CBF94}" srcOrd="1" destOrd="0" presId="urn:microsoft.com/office/officeart/2005/8/layout/funnel1"/>
    <dgm:cxn modelId="{2DF5287B-4DBF-7943-89F1-E04704F85878}" type="presParOf" srcId="{603E7F31-4644-A346-95C2-FA1D43B481BC}" destId="{8C3D954B-D75D-3147-9489-10B7F657E7F7}" srcOrd="2" destOrd="0" presId="urn:microsoft.com/office/officeart/2005/8/layout/funnel1"/>
    <dgm:cxn modelId="{47F3AD65-A1BC-7541-8A19-72008E185506}" type="presParOf" srcId="{603E7F31-4644-A346-95C2-FA1D43B481BC}" destId="{B4FBA279-C9E0-6F40-9DE1-B8F460A9AE44}" srcOrd="3" destOrd="0" presId="urn:microsoft.com/office/officeart/2005/8/layout/funnel1"/>
    <dgm:cxn modelId="{B5C5E538-8E86-024D-9C8C-08AB1DB0C467}" type="presParOf" srcId="{603E7F31-4644-A346-95C2-FA1D43B481BC}" destId="{3EEB4EF7-DA45-7446-887E-DC20DD8DB221}" srcOrd="4" destOrd="0" presId="urn:microsoft.com/office/officeart/2005/8/layout/funnel1"/>
    <dgm:cxn modelId="{E35AD75C-B5B8-4F48-BE27-99C7D37180A4}" type="presParOf" srcId="{603E7F31-4644-A346-95C2-FA1D43B481BC}" destId="{13A3FA6C-891C-8A46-8D46-018C428E2AC2}" srcOrd="5" destOrd="0" presId="urn:microsoft.com/office/officeart/2005/8/layout/funnel1"/>
    <dgm:cxn modelId="{D9652A32-3F6D-274F-8ABE-E1DFB823591F}" type="presParOf" srcId="{603E7F31-4644-A346-95C2-FA1D43B481BC}" destId="{C0E8B6BD-8ECF-7748-A053-BFEA5C723B2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8CE8F-02AF-4552-8335-2646F3F9BE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A8D313D-07A1-4D34-8CE1-8F1AD1E90257}">
      <dgm:prSet/>
      <dgm:spPr/>
      <dgm:t>
        <a:bodyPr/>
        <a:lstStyle/>
        <a:p>
          <a:r>
            <a:rPr lang="en-US"/>
            <a:t>Items: Each instance with all of its attributes</a:t>
          </a:r>
        </a:p>
      </dgm:t>
    </dgm:pt>
    <dgm:pt modelId="{4B3D17E9-6AD2-4A58-B6EE-4D7F3C863613}" type="parTrans" cxnId="{4D8304F8-598A-4C7C-BC70-946543CFDD30}">
      <dgm:prSet/>
      <dgm:spPr/>
      <dgm:t>
        <a:bodyPr/>
        <a:lstStyle/>
        <a:p>
          <a:endParaRPr lang="en-US"/>
        </a:p>
      </dgm:t>
    </dgm:pt>
    <dgm:pt modelId="{B4440D11-41B1-4178-91C8-679255B6FC75}" type="sibTrans" cxnId="{4D8304F8-598A-4C7C-BC70-946543CFDD30}">
      <dgm:prSet/>
      <dgm:spPr/>
      <dgm:t>
        <a:bodyPr/>
        <a:lstStyle/>
        <a:p>
          <a:endParaRPr lang="en-US"/>
        </a:p>
      </dgm:t>
    </dgm:pt>
    <dgm:pt modelId="{CE50D465-397D-4952-BBD1-C9B575CEC1BD}">
      <dgm:prSet/>
      <dgm:spPr/>
      <dgm:t>
        <a:bodyPr/>
        <a:lstStyle/>
        <a:p>
          <a:r>
            <a:rPr lang="en-US"/>
            <a:t>Attributes: The features of each item</a:t>
          </a:r>
        </a:p>
      </dgm:t>
    </dgm:pt>
    <dgm:pt modelId="{0025DA8E-B944-42F7-93F2-64BC736E8954}" type="parTrans" cxnId="{EC7F003C-C83F-499E-860E-5068306C2868}">
      <dgm:prSet/>
      <dgm:spPr/>
      <dgm:t>
        <a:bodyPr/>
        <a:lstStyle/>
        <a:p>
          <a:endParaRPr lang="en-US"/>
        </a:p>
      </dgm:t>
    </dgm:pt>
    <dgm:pt modelId="{45361346-F870-4AFC-9B73-C734D97ECE9A}" type="sibTrans" cxnId="{EC7F003C-C83F-499E-860E-5068306C2868}">
      <dgm:prSet/>
      <dgm:spPr/>
      <dgm:t>
        <a:bodyPr/>
        <a:lstStyle/>
        <a:p>
          <a:endParaRPr lang="en-US"/>
        </a:p>
      </dgm:t>
    </dgm:pt>
    <dgm:pt modelId="{F5BED3FD-81B6-4D82-AEE5-DEFD82BE8872}">
      <dgm:prSet/>
      <dgm:spPr/>
      <dgm:t>
        <a:bodyPr/>
        <a:lstStyle/>
        <a:p>
          <a:r>
            <a:rPr lang="en-US"/>
            <a:t>Semantics: Real world meaning</a:t>
          </a:r>
        </a:p>
      </dgm:t>
    </dgm:pt>
    <dgm:pt modelId="{E4F1635C-70C6-4713-ABF3-76F2596A5168}" type="parTrans" cxnId="{BDE19846-6DF3-4A32-9E37-2C0D1D911BC3}">
      <dgm:prSet/>
      <dgm:spPr/>
      <dgm:t>
        <a:bodyPr/>
        <a:lstStyle/>
        <a:p>
          <a:endParaRPr lang="en-US"/>
        </a:p>
      </dgm:t>
    </dgm:pt>
    <dgm:pt modelId="{EC91A7DF-2EA6-4638-9633-7B9931AFAD81}" type="sibTrans" cxnId="{BDE19846-6DF3-4A32-9E37-2C0D1D911BC3}">
      <dgm:prSet/>
      <dgm:spPr/>
      <dgm:t>
        <a:bodyPr/>
        <a:lstStyle/>
        <a:p>
          <a:endParaRPr lang="en-US"/>
        </a:p>
      </dgm:t>
    </dgm:pt>
    <dgm:pt modelId="{7C984A94-9385-465F-AA01-5C309224B20C}">
      <dgm:prSet/>
      <dgm:spPr/>
      <dgm:t>
        <a:bodyPr/>
        <a:lstStyle/>
        <a:p>
          <a:r>
            <a:rPr lang="en-US"/>
            <a:t>Type: structural or mathematical interpretation</a:t>
          </a:r>
        </a:p>
      </dgm:t>
    </dgm:pt>
    <dgm:pt modelId="{7013A5EA-5CB0-427D-87D5-4DB251EBEA9D}" type="parTrans" cxnId="{BB0C13AE-BEB8-4136-9D85-06A4D5769337}">
      <dgm:prSet/>
      <dgm:spPr/>
      <dgm:t>
        <a:bodyPr/>
        <a:lstStyle/>
        <a:p>
          <a:endParaRPr lang="en-US"/>
        </a:p>
      </dgm:t>
    </dgm:pt>
    <dgm:pt modelId="{57AF7C75-8671-49C9-AC25-E03CFBF1CE22}" type="sibTrans" cxnId="{BB0C13AE-BEB8-4136-9D85-06A4D5769337}">
      <dgm:prSet/>
      <dgm:spPr/>
      <dgm:t>
        <a:bodyPr/>
        <a:lstStyle/>
        <a:p>
          <a:endParaRPr lang="en-US"/>
        </a:p>
      </dgm:t>
    </dgm:pt>
    <dgm:pt modelId="{B075B745-7B79-4D2A-B482-CCF9AA32FB00}" type="pres">
      <dgm:prSet presAssocID="{0D98CE8F-02AF-4552-8335-2646F3F9BEA9}" presName="root" presStyleCnt="0">
        <dgm:presLayoutVars>
          <dgm:dir/>
          <dgm:resizeHandles val="exact"/>
        </dgm:presLayoutVars>
      </dgm:prSet>
      <dgm:spPr/>
    </dgm:pt>
    <dgm:pt modelId="{9DB8E2C2-03F1-4012-8D0C-1EA86FA64C5C}" type="pres">
      <dgm:prSet presAssocID="{0A8D313D-07A1-4D34-8CE1-8F1AD1E90257}" presName="compNode" presStyleCnt="0"/>
      <dgm:spPr/>
    </dgm:pt>
    <dgm:pt modelId="{7995BBC4-4076-4446-8E5F-22D700DA7B07}" type="pres">
      <dgm:prSet presAssocID="{0A8D313D-07A1-4D34-8CE1-8F1AD1E90257}" presName="bgRect" presStyleLbl="bgShp" presStyleIdx="0" presStyleCnt="4"/>
      <dgm:spPr/>
    </dgm:pt>
    <dgm:pt modelId="{5C59BB7A-8989-40E0-9518-27A71AE7C9B0}" type="pres">
      <dgm:prSet presAssocID="{0A8D313D-07A1-4D34-8CE1-8F1AD1E902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A848938-33E9-4B7A-94F5-1E4AFE65CD9E}" type="pres">
      <dgm:prSet presAssocID="{0A8D313D-07A1-4D34-8CE1-8F1AD1E90257}" presName="spaceRect" presStyleCnt="0"/>
      <dgm:spPr/>
    </dgm:pt>
    <dgm:pt modelId="{183A6A0D-4C1E-4CB0-94F5-38496BA583DB}" type="pres">
      <dgm:prSet presAssocID="{0A8D313D-07A1-4D34-8CE1-8F1AD1E90257}" presName="parTx" presStyleLbl="revTx" presStyleIdx="0" presStyleCnt="4">
        <dgm:presLayoutVars>
          <dgm:chMax val="0"/>
          <dgm:chPref val="0"/>
        </dgm:presLayoutVars>
      </dgm:prSet>
      <dgm:spPr/>
    </dgm:pt>
    <dgm:pt modelId="{7968A2A4-A4DF-4255-AE50-30F71E843BE4}" type="pres">
      <dgm:prSet presAssocID="{B4440D11-41B1-4178-91C8-679255B6FC75}" presName="sibTrans" presStyleCnt="0"/>
      <dgm:spPr/>
    </dgm:pt>
    <dgm:pt modelId="{4970EFA7-9C94-41AC-90C3-D3F12E3D1A6E}" type="pres">
      <dgm:prSet presAssocID="{CE50D465-397D-4952-BBD1-C9B575CEC1BD}" presName="compNode" presStyleCnt="0"/>
      <dgm:spPr/>
    </dgm:pt>
    <dgm:pt modelId="{743D62A6-1709-4DAB-94BC-50CFC7ABFEDE}" type="pres">
      <dgm:prSet presAssocID="{CE50D465-397D-4952-BBD1-C9B575CEC1BD}" presName="bgRect" presStyleLbl="bgShp" presStyleIdx="1" presStyleCnt="4"/>
      <dgm:spPr/>
    </dgm:pt>
    <dgm:pt modelId="{A6F66366-A973-418C-8B04-0667C58E52CD}" type="pres">
      <dgm:prSet presAssocID="{CE50D465-397D-4952-BBD1-C9B575CEC1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0C844EB-60A3-4645-8589-56D639D6AF15}" type="pres">
      <dgm:prSet presAssocID="{CE50D465-397D-4952-BBD1-C9B575CEC1BD}" presName="spaceRect" presStyleCnt="0"/>
      <dgm:spPr/>
    </dgm:pt>
    <dgm:pt modelId="{ABF4CA98-E70E-4B97-A1A4-D415C64CC1F4}" type="pres">
      <dgm:prSet presAssocID="{CE50D465-397D-4952-BBD1-C9B575CEC1BD}" presName="parTx" presStyleLbl="revTx" presStyleIdx="1" presStyleCnt="4">
        <dgm:presLayoutVars>
          <dgm:chMax val="0"/>
          <dgm:chPref val="0"/>
        </dgm:presLayoutVars>
      </dgm:prSet>
      <dgm:spPr/>
    </dgm:pt>
    <dgm:pt modelId="{6F0075AF-858C-48A4-B1F5-F1AD49BDA37E}" type="pres">
      <dgm:prSet presAssocID="{45361346-F870-4AFC-9B73-C734D97ECE9A}" presName="sibTrans" presStyleCnt="0"/>
      <dgm:spPr/>
    </dgm:pt>
    <dgm:pt modelId="{BDE5713E-B2C9-4934-BCB2-6E051C77E0DC}" type="pres">
      <dgm:prSet presAssocID="{F5BED3FD-81B6-4D82-AEE5-DEFD82BE8872}" presName="compNode" presStyleCnt="0"/>
      <dgm:spPr/>
    </dgm:pt>
    <dgm:pt modelId="{8CCDEDE2-06C0-4759-AFE7-EAD97025DCE7}" type="pres">
      <dgm:prSet presAssocID="{F5BED3FD-81B6-4D82-AEE5-DEFD82BE8872}" presName="bgRect" presStyleLbl="bgShp" presStyleIdx="2" presStyleCnt="4"/>
      <dgm:spPr/>
    </dgm:pt>
    <dgm:pt modelId="{6ACD3EC9-50C5-4957-A0ED-562CB740F5CB}" type="pres">
      <dgm:prSet presAssocID="{F5BED3FD-81B6-4D82-AEE5-DEFD82BE887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BED6177E-086D-487C-8BA1-52069C5343C1}" type="pres">
      <dgm:prSet presAssocID="{F5BED3FD-81B6-4D82-AEE5-DEFD82BE8872}" presName="spaceRect" presStyleCnt="0"/>
      <dgm:spPr/>
    </dgm:pt>
    <dgm:pt modelId="{68777CDE-A986-4FD3-B980-0A6691E9BA78}" type="pres">
      <dgm:prSet presAssocID="{F5BED3FD-81B6-4D82-AEE5-DEFD82BE8872}" presName="parTx" presStyleLbl="revTx" presStyleIdx="2" presStyleCnt="4">
        <dgm:presLayoutVars>
          <dgm:chMax val="0"/>
          <dgm:chPref val="0"/>
        </dgm:presLayoutVars>
      </dgm:prSet>
      <dgm:spPr/>
    </dgm:pt>
    <dgm:pt modelId="{F910EC68-2116-4BCC-B436-5D2F90E5138D}" type="pres">
      <dgm:prSet presAssocID="{EC91A7DF-2EA6-4638-9633-7B9931AFAD81}" presName="sibTrans" presStyleCnt="0"/>
      <dgm:spPr/>
    </dgm:pt>
    <dgm:pt modelId="{A549928F-B08A-4550-A585-9C88E64E93C9}" type="pres">
      <dgm:prSet presAssocID="{7C984A94-9385-465F-AA01-5C309224B20C}" presName="compNode" presStyleCnt="0"/>
      <dgm:spPr/>
    </dgm:pt>
    <dgm:pt modelId="{83B0D322-E633-499C-998D-9E469A7E78EA}" type="pres">
      <dgm:prSet presAssocID="{7C984A94-9385-465F-AA01-5C309224B20C}" presName="bgRect" presStyleLbl="bgShp" presStyleIdx="3" presStyleCnt="4"/>
      <dgm:spPr/>
    </dgm:pt>
    <dgm:pt modelId="{33626BC7-06CC-486C-A8BE-169404219EAD}" type="pres">
      <dgm:prSet presAssocID="{7C984A94-9385-465F-AA01-5C309224B2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81E0F5C-4B5A-4236-8DFA-7600A1F5201F}" type="pres">
      <dgm:prSet presAssocID="{7C984A94-9385-465F-AA01-5C309224B20C}" presName="spaceRect" presStyleCnt="0"/>
      <dgm:spPr/>
    </dgm:pt>
    <dgm:pt modelId="{6EC5BB5C-B05B-4860-9741-317C7B155F06}" type="pres">
      <dgm:prSet presAssocID="{7C984A94-9385-465F-AA01-5C309224B20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D5DA73A-4CBD-4760-ABC9-A98FC09592B8}" type="presOf" srcId="{CE50D465-397D-4952-BBD1-C9B575CEC1BD}" destId="{ABF4CA98-E70E-4B97-A1A4-D415C64CC1F4}" srcOrd="0" destOrd="0" presId="urn:microsoft.com/office/officeart/2018/2/layout/IconVerticalSolidList"/>
    <dgm:cxn modelId="{EC7F003C-C83F-499E-860E-5068306C2868}" srcId="{0D98CE8F-02AF-4552-8335-2646F3F9BEA9}" destId="{CE50D465-397D-4952-BBD1-C9B575CEC1BD}" srcOrd="1" destOrd="0" parTransId="{0025DA8E-B944-42F7-93F2-64BC736E8954}" sibTransId="{45361346-F870-4AFC-9B73-C734D97ECE9A}"/>
    <dgm:cxn modelId="{BDE19846-6DF3-4A32-9E37-2C0D1D911BC3}" srcId="{0D98CE8F-02AF-4552-8335-2646F3F9BEA9}" destId="{F5BED3FD-81B6-4D82-AEE5-DEFD82BE8872}" srcOrd="2" destOrd="0" parTransId="{E4F1635C-70C6-4713-ABF3-76F2596A5168}" sibTransId="{EC91A7DF-2EA6-4638-9633-7B9931AFAD81}"/>
    <dgm:cxn modelId="{54C74D5A-FE97-4D89-8965-D1D9D9E610C9}" type="presOf" srcId="{0A8D313D-07A1-4D34-8CE1-8F1AD1E90257}" destId="{183A6A0D-4C1E-4CB0-94F5-38496BA583DB}" srcOrd="0" destOrd="0" presId="urn:microsoft.com/office/officeart/2018/2/layout/IconVerticalSolidList"/>
    <dgm:cxn modelId="{BB0C13AE-BEB8-4136-9D85-06A4D5769337}" srcId="{0D98CE8F-02AF-4552-8335-2646F3F9BEA9}" destId="{7C984A94-9385-465F-AA01-5C309224B20C}" srcOrd="3" destOrd="0" parTransId="{7013A5EA-5CB0-427D-87D5-4DB251EBEA9D}" sibTransId="{57AF7C75-8671-49C9-AC25-E03CFBF1CE22}"/>
    <dgm:cxn modelId="{116622AF-2C24-45EC-A85A-B4CBB97BEBF1}" type="presOf" srcId="{0D98CE8F-02AF-4552-8335-2646F3F9BEA9}" destId="{B075B745-7B79-4D2A-B482-CCF9AA32FB00}" srcOrd="0" destOrd="0" presId="urn:microsoft.com/office/officeart/2018/2/layout/IconVerticalSolidList"/>
    <dgm:cxn modelId="{B16335E2-68F1-4186-BCDA-B67123A5ACEB}" type="presOf" srcId="{7C984A94-9385-465F-AA01-5C309224B20C}" destId="{6EC5BB5C-B05B-4860-9741-317C7B155F06}" srcOrd="0" destOrd="0" presId="urn:microsoft.com/office/officeart/2018/2/layout/IconVerticalSolidList"/>
    <dgm:cxn modelId="{4D8304F8-598A-4C7C-BC70-946543CFDD30}" srcId="{0D98CE8F-02AF-4552-8335-2646F3F9BEA9}" destId="{0A8D313D-07A1-4D34-8CE1-8F1AD1E90257}" srcOrd="0" destOrd="0" parTransId="{4B3D17E9-6AD2-4A58-B6EE-4D7F3C863613}" sibTransId="{B4440D11-41B1-4178-91C8-679255B6FC75}"/>
    <dgm:cxn modelId="{DFDAD5F8-FF17-40DE-9AA1-167B9B218E37}" type="presOf" srcId="{F5BED3FD-81B6-4D82-AEE5-DEFD82BE8872}" destId="{68777CDE-A986-4FD3-B980-0A6691E9BA78}" srcOrd="0" destOrd="0" presId="urn:microsoft.com/office/officeart/2018/2/layout/IconVerticalSolidList"/>
    <dgm:cxn modelId="{5ADF4AF9-ACD3-4245-9A61-9E3B523FE64D}" type="presParOf" srcId="{B075B745-7B79-4D2A-B482-CCF9AA32FB00}" destId="{9DB8E2C2-03F1-4012-8D0C-1EA86FA64C5C}" srcOrd="0" destOrd="0" presId="urn:microsoft.com/office/officeart/2018/2/layout/IconVerticalSolidList"/>
    <dgm:cxn modelId="{DFD9D77F-0ABD-4C43-83EA-CADD1EBDE865}" type="presParOf" srcId="{9DB8E2C2-03F1-4012-8D0C-1EA86FA64C5C}" destId="{7995BBC4-4076-4446-8E5F-22D700DA7B07}" srcOrd="0" destOrd="0" presId="urn:microsoft.com/office/officeart/2018/2/layout/IconVerticalSolidList"/>
    <dgm:cxn modelId="{2F4B70BE-DAA4-42A8-8A08-3EAE35C17D23}" type="presParOf" srcId="{9DB8E2C2-03F1-4012-8D0C-1EA86FA64C5C}" destId="{5C59BB7A-8989-40E0-9518-27A71AE7C9B0}" srcOrd="1" destOrd="0" presId="urn:microsoft.com/office/officeart/2018/2/layout/IconVerticalSolidList"/>
    <dgm:cxn modelId="{BDD9A0CA-8B3B-450D-B66A-126150A9D476}" type="presParOf" srcId="{9DB8E2C2-03F1-4012-8D0C-1EA86FA64C5C}" destId="{AA848938-33E9-4B7A-94F5-1E4AFE65CD9E}" srcOrd="2" destOrd="0" presId="urn:microsoft.com/office/officeart/2018/2/layout/IconVerticalSolidList"/>
    <dgm:cxn modelId="{863CEDB7-161C-47EC-B542-9C6D9B905EB7}" type="presParOf" srcId="{9DB8E2C2-03F1-4012-8D0C-1EA86FA64C5C}" destId="{183A6A0D-4C1E-4CB0-94F5-38496BA583DB}" srcOrd="3" destOrd="0" presId="urn:microsoft.com/office/officeart/2018/2/layout/IconVerticalSolidList"/>
    <dgm:cxn modelId="{A225D1C4-5E27-45F4-8B8C-7F9B7ACE27EE}" type="presParOf" srcId="{B075B745-7B79-4D2A-B482-CCF9AA32FB00}" destId="{7968A2A4-A4DF-4255-AE50-30F71E843BE4}" srcOrd="1" destOrd="0" presId="urn:microsoft.com/office/officeart/2018/2/layout/IconVerticalSolidList"/>
    <dgm:cxn modelId="{1FCF717A-AB77-478A-B072-7BC8D9618CA1}" type="presParOf" srcId="{B075B745-7B79-4D2A-B482-CCF9AA32FB00}" destId="{4970EFA7-9C94-41AC-90C3-D3F12E3D1A6E}" srcOrd="2" destOrd="0" presId="urn:microsoft.com/office/officeart/2018/2/layout/IconVerticalSolidList"/>
    <dgm:cxn modelId="{8C0F50EF-8098-4EAB-A6AB-E4CF6296A4B0}" type="presParOf" srcId="{4970EFA7-9C94-41AC-90C3-D3F12E3D1A6E}" destId="{743D62A6-1709-4DAB-94BC-50CFC7ABFEDE}" srcOrd="0" destOrd="0" presId="urn:microsoft.com/office/officeart/2018/2/layout/IconVerticalSolidList"/>
    <dgm:cxn modelId="{2634A965-B47D-4B98-A890-0817C82E54EB}" type="presParOf" srcId="{4970EFA7-9C94-41AC-90C3-D3F12E3D1A6E}" destId="{A6F66366-A973-418C-8B04-0667C58E52CD}" srcOrd="1" destOrd="0" presId="urn:microsoft.com/office/officeart/2018/2/layout/IconVerticalSolidList"/>
    <dgm:cxn modelId="{7BA6DEE1-874C-41B5-9E92-31D6A8A2FC7D}" type="presParOf" srcId="{4970EFA7-9C94-41AC-90C3-D3F12E3D1A6E}" destId="{E0C844EB-60A3-4645-8589-56D639D6AF15}" srcOrd="2" destOrd="0" presId="urn:microsoft.com/office/officeart/2018/2/layout/IconVerticalSolidList"/>
    <dgm:cxn modelId="{77B81F33-9DC8-4CCE-B1B9-DC1FF446D084}" type="presParOf" srcId="{4970EFA7-9C94-41AC-90C3-D3F12E3D1A6E}" destId="{ABF4CA98-E70E-4B97-A1A4-D415C64CC1F4}" srcOrd="3" destOrd="0" presId="urn:microsoft.com/office/officeart/2018/2/layout/IconVerticalSolidList"/>
    <dgm:cxn modelId="{C3E649A6-1884-461F-B55D-A67B492F2F29}" type="presParOf" srcId="{B075B745-7B79-4D2A-B482-CCF9AA32FB00}" destId="{6F0075AF-858C-48A4-B1F5-F1AD49BDA37E}" srcOrd="3" destOrd="0" presId="urn:microsoft.com/office/officeart/2018/2/layout/IconVerticalSolidList"/>
    <dgm:cxn modelId="{99F1FD5F-DFEB-42D7-8B10-5E1C1618C456}" type="presParOf" srcId="{B075B745-7B79-4D2A-B482-CCF9AA32FB00}" destId="{BDE5713E-B2C9-4934-BCB2-6E051C77E0DC}" srcOrd="4" destOrd="0" presId="urn:microsoft.com/office/officeart/2018/2/layout/IconVerticalSolidList"/>
    <dgm:cxn modelId="{A47D025B-7E32-4132-B888-EDC4295C44B4}" type="presParOf" srcId="{BDE5713E-B2C9-4934-BCB2-6E051C77E0DC}" destId="{8CCDEDE2-06C0-4759-AFE7-EAD97025DCE7}" srcOrd="0" destOrd="0" presId="urn:microsoft.com/office/officeart/2018/2/layout/IconVerticalSolidList"/>
    <dgm:cxn modelId="{4A88C8E6-CBE0-4C0C-8658-B4C7EDB6AF7D}" type="presParOf" srcId="{BDE5713E-B2C9-4934-BCB2-6E051C77E0DC}" destId="{6ACD3EC9-50C5-4957-A0ED-562CB740F5CB}" srcOrd="1" destOrd="0" presId="urn:microsoft.com/office/officeart/2018/2/layout/IconVerticalSolidList"/>
    <dgm:cxn modelId="{A81B3466-3B67-4587-BD0C-A656322E1690}" type="presParOf" srcId="{BDE5713E-B2C9-4934-BCB2-6E051C77E0DC}" destId="{BED6177E-086D-487C-8BA1-52069C5343C1}" srcOrd="2" destOrd="0" presId="urn:microsoft.com/office/officeart/2018/2/layout/IconVerticalSolidList"/>
    <dgm:cxn modelId="{C8542546-72DF-4F93-83C4-C67E0E9AB671}" type="presParOf" srcId="{BDE5713E-B2C9-4934-BCB2-6E051C77E0DC}" destId="{68777CDE-A986-4FD3-B980-0A6691E9BA78}" srcOrd="3" destOrd="0" presId="urn:microsoft.com/office/officeart/2018/2/layout/IconVerticalSolidList"/>
    <dgm:cxn modelId="{5F2A5D6B-0C2A-478D-8C73-C4DD5069B221}" type="presParOf" srcId="{B075B745-7B79-4D2A-B482-CCF9AA32FB00}" destId="{F910EC68-2116-4BCC-B436-5D2F90E5138D}" srcOrd="5" destOrd="0" presId="urn:microsoft.com/office/officeart/2018/2/layout/IconVerticalSolidList"/>
    <dgm:cxn modelId="{CD01DF9B-E627-470F-99F6-459D4D27507F}" type="presParOf" srcId="{B075B745-7B79-4D2A-B482-CCF9AA32FB00}" destId="{A549928F-B08A-4550-A585-9C88E64E93C9}" srcOrd="6" destOrd="0" presId="urn:microsoft.com/office/officeart/2018/2/layout/IconVerticalSolidList"/>
    <dgm:cxn modelId="{A21113C9-D606-4F8A-AE13-839C58F832F4}" type="presParOf" srcId="{A549928F-B08A-4550-A585-9C88E64E93C9}" destId="{83B0D322-E633-499C-998D-9E469A7E78EA}" srcOrd="0" destOrd="0" presId="urn:microsoft.com/office/officeart/2018/2/layout/IconVerticalSolidList"/>
    <dgm:cxn modelId="{6E69D9BA-DFBA-4D7B-BE33-275D377B5D35}" type="presParOf" srcId="{A549928F-B08A-4550-A585-9C88E64E93C9}" destId="{33626BC7-06CC-486C-A8BE-169404219EAD}" srcOrd="1" destOrd="0" presId="urn:microsoft.com/office/officeart/2018/2/layout/IconVerticalSolidList"/>
    <dgm:cxn modelId="{DC3A25BC-936B-4433-938E-68FB7669BA9A}" type="presParOf" srcId="{A549928F-B08A-4550-A585-9C88E64E93C9}" destId="{981E0F5C-4B5A-4236-8DFA-7600A1F5201F}" srcOrd="2" destOrd="0" presId="urn:microsoft.com/office/officeart/2018/2/layout/IconVerticalSolidList"/>
    <dgm:cxn modelId="{97ACD2C9-FEC5-4AD1-B906-67818CD553F5}" type="presParOf" srcId="{A549928F-B08A-4550-A585-9C88E64E93C9}" destId="{6EC5BB5C-B05B-4860-9741-317C7B155F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2D7C6-D8AC-4C0F-B571-C194A6C97B75}">
      <dsp:nvSpPr>
        <dsp:cNvPr id="0" name=""/>
        <dsp:cNvSpPr/>
      </dsp:nvSpPr>
      <dsp:spPr>
        <a:xfrm>
          <a:off x="4621" y="1570135"/>
          <a:ext cx="2020453" cy="12122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Collection</a:t>
          </a:r>
        </a:p>
      </dsp:txBody>
      <dsp:txXfrm>
        <a:off x="40127" y="1605641"/>
        <a:ext cx="1949441" cy="1141260"/>
      </dsp:txXfrm>
    </dsp:sp>
    <dsp:sp modelId="{91D778D4-98B6-4D16-BA7C-BB62B1C4D2CB}">
      <dsp:nvSpPr>
        <dsp:cNvPr id="0" name=""/>
        <dsp:cNvSpPr/>
      </dsp:nvSpPr>
      <dsp:spPr>
        <a:xfrm>
          <a:off x="2227119" y="192573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227119" y="2025949"/>
        <a:ext cx="299835" cy="300644"/>
      </dsp:txXfrm>
    </dsp:sp>
    <dsp:sp modelId="{BD74707D-7207-4E5B-B517-370F4F605793}">
      <dsp:nvSpPr>
        <dsp:cNvPr id="0" name=""/>
        <dsp:cNvSpPr/>
      </dsp:nvSpPr>
      <dsp:spPr>
        <a:xfrm>
          <a:off x="2833255" y="1570135"/>
          <a:ext cx="2020453" cy="12122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Aggregation</a:t>
          </a:r>
        </a:p>
      </dsp:txBody>
      <dsp:txXfrm>
        <a:off x="2868761" y="1605641"/>
        <a:ext cx="1949441" cy="1141260"/>
      </dsp:txXfrm>
    </dsp:sp>
    <dsp:sp modelId="{5C22D502-EDFE-4D23-BA5F-BF0E439B849B}">
      <dsp:nvSpPr>
        <dsp:cNvPr id="0" name=""/>
        <dsp:cNvSpPr/>
      </dsp:nvSpPr>
      <dsp:spPr>
        <a:xfrm>
          <a:off x="5055754" y="192573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055754" y="2025949"/>
        <a:ext cx="299835" cy="300644"/>
      </dsp:txXfrm>
    </dsp:sp>
    <dsp:sp modelId="{D0E7B117-20C2-4D91-A35A-A72FB692E3B5}">
      <dsp:nvSpPr>
        <dsp:cNvPr id="0" name=""/>
        <dsp:cNvSpPr/>
      </dsp:nvSpPr>
      <dsp:spPr>
        <a:xfrm>
          <a:off x="5661890" y="1570135"/>
          <a:ext cx="2020453" cy="12122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Distribution</a:t>
          </a:r>
        </a:p>
      </dsp:txBody>
      <dsp:txXfrm>
        <a:off x="5697396" y="1605641"/>
        <a:ext cx="1949441" cy="1141260"/>
      </dsp:txXfrm>
    </dsp:sp>
    <dsp:sp modelId="{BBC82E1D-97CE-420F-87A8-8619E47E66B6}">
      <dsp:nvSpPr>
        <dsp:cNvPr id="0" name=""/>
        <dsp:cNvSpPr/>
      </dsp:nvSpPr>
      <dsp:spPr>
        <a:xfrm>
          <a:off x="7884389" y="192573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884389" y="2025949"/>
        <a:ext cx="299835" cy="300644"/>
      </dsp:txXfrm>
    </dsp:sp>
    <dsp:sp modelId="{A9137BB7-BFDB-4216-9DF2-04E17732C7F0}">
      <dsp:nvSpPr>
        <dsp:cNvPr id="0" name=""/>
        <dsp:cNvSpPr/>
      </dsp:nvSpPr>
      <dsp:spPr>
        <a:xfrm>
          <a:off x="8490525" y="1570135"/>
          <a:ext cx="2020453" cy="12122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Interpretation</a:t>
          </a:r>
        </a:p>
      </dsp:txBody>
      <dsp:txXfrm>
        <a:off x="8526031" y="1605641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960BF-E6D8-7F47-92D0-232F952E9F48}">
      <dsp:nvSpPr>
        <dsp:cNvPr id="0" name=""/>
        <dsp:cNvSpPr/>
      </dsp:nvSpPr>
      <dsp:spPr>
        <a:xfrm>
          <a:off x="914552" y="271430"/>
          <a:ext cx="3342132" cy="116067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5BBF0-F45D-EB43-BBF4-7AF7098CBF94}">
      <dsp:nvSpPr>
        <dsp:cNvPr id="0" name=""/>
        <dsp:cNvSpPr/>
      </dsp:nvSpPr>
      <dsp:spPr>
        <a:xfrm>
          <a:off x="2266950" y="3113538"/>
          <a:ext cx="647700" cy="41452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3D954B-D75D-3147-9489-10B7F657E7F7}">
      <dsp:nvSpPr>
        <dsp:cNvPr id="0" name=""/>
        <dsp:cNvSpPr/>
      </dsp:nvSpPr>
      <dsp:spPr>
        <a:xfrm>
          <a:off x="1036320" y="3445161"/>
          <a:ext cx="3108960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Summary</a:t>
          </a:r>
        </a:p>
      </dsp:txBody>
      <dsp:txXfrm>
        <a:off x="1036320" y="3445161"/>
        <a:ext cx="3108960" cy="777240"/>
      </dsp:txXfrm>
    </dsp:sp>
    <dsp:sp modelId="{B4FBA279-C9E0-6F40-9DE1-B8F460A9AE44}">
      <dsp:nvSpPr>
        <dsp:cNvPr id="0" name=""/>
        <dsp:cNvSpPr/>
      </dsp:nvSpPr>
      <dsp:spPr>
        <a:xfrm>
          <a:off x="2129637" y="1521751"/>
          <a:ext cx="1165860" cy="1165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Datum</a:t>
          </a:r>
        </a:p>
      </dsp:txBody>
      <dsp:txXfrm>
        <a:off x="2300373" y="1692487"/>
        <a:ext cx="824388" cy="824388"/>
      </dsp:txXfrm>
    </dsp:sp>
    <dsp:sp modelId="{3EEB4EF7-DA45-7446-887E-DC20DD8DB221}">
      <dsp:nvSpPr>
        <dsp:cNvPr id="0" name=""/>
        <dsp:cNvSpPr/>
      </dsp:nvSpPr>
      <dsp:spPr>
        <a:xfrm>
          <a:off x="1295400" y="647096"/>
          <a:ext cx="1165860" cy="1165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Datum</a:t>
          </a:r>
        </a:p>
      </dsp:txBody>
      <dsp:txXfrm>
        <a:off x="1466136" y="817832"/>
        <a:ext cx="824388" cy="824388"/>
      </dsp:txXfrm>
    </dsp:sp>
    <dsp:sp modelId="{13A3FA6C-891C-8A46-8D46-018C428E2AC2}">
      <dsp:nvSpPr>
        <dsp:cNvPr id="0" name=""/>
        <dsp:cNvSpPr/>
      </dsp:nvSpPr>
      <dsp:spPr>
        <a:xfrm>
          <a:off x="2487168" y="365217"/>
          <a:ext cx="1165860" cy="1165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Datum</a:t>
          </a:r>
        </a:p>
      </dsp:txBody>
      <dsp:txXfrm>
        <a:off x="2657904" y="535953"/>
        <a:ext cx="824388" cy="824388"/>
      </dsp:txXfrm>
    </dsp:sp>
    <dsp:sp modelId="{C0E8B6BD-8ECF-7748-A053-BFEA5C723B22}">
      <dsp:nvSpPr>
        <dsp:cNvPr id="0" name=""/>
        <dsp:cNvSpPr/>
      </dsp:nvSpPr>
      <dsp:spPr>
        <a:xfrm>
          <a:off x="777239" y="128936"/>
          <a:ext cx="3627120" cy="29016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5BBC4-4076-4446-8E5F-22D700DA7B07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9BB7A-8989-40E0-9518-27A71AE7C9B0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A6A0D-4C1E-4CB0-94F5-38496BA583DB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Items: Each instance with all of its attributes</a:t>
          </a:r>
        </a:p>
      </dsp:txBody>
      <dsp:txXfrm>
        <a:off x="1432649" y="2447"/>
        <a:ext cx="5156041" cy="1240389"/>
      </dsp:txXfrm>
    </dsp:sp>
    <dsp:sp modelId="{743D62A6-1709-4DAB-94BC-50CFC7ABFEDE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66366-A973-418C-8B04-0667C58E52CD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4CA98-E70E-4B97-A1A4-D415C64CC1F4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Attributes: The features of each item</a:t>
          </a:r>
        </a:p>
      </dsp:txBody>
      <dsp:txXfrm>
        <a:off x="1432649" y="1552933"/>
        <a:ext cx="5156041" cy="1240389"/>
      </dsp:txXfrm>
    </dsp:sp>
    <dsp:sp modelId="{8CCDEDE2-06C0-4759-AFE7-EAD97025DCE7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D3EC9-50C5-4957-A0ED-562CB740F5CB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77CDE-A986-4FD3-B980-0A6691E9BA78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Semantics: Real world meaning</a:t>
          </a:r>
        </a:p>
      </dsp:txBody>
      <dsp:txXfrm>
        <a:off x="1432649" y="3103420"/>
        <a:ext cx="5156041" cy="1240389"/>
      </dsp:txXfrm>
    </dsp:sp>
    <dsp:sp modelId="{83B0D322-E633-499C-998D-9E469A7E78EA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6BC7-06CC-486C-A8BE-169404219EAD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5BB5C-B05B-4860-9741-317C7B155F06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Type: structural or mathematical interpretation</a:t>
          </a:r>
        </a:p>
      </dsp:txBody>
      <dsp:txXfrm>
        <a:off x="1432649" y="4653906"/>
        <a:ext cx="5156041" cy="12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EE8B0-BAC3-D343-88D2-16E5537DB8A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51F8-C802-A347-AE28-15AC041D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3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were your categories? Why?</a:t>
            </a:r>
            <a:endParaRPr lang="en-US" dirty="0"/>
          </a:p>
          <a:p>
            <a:endParaRPr lang="en-US" dirty="0"/>
          </a:p>
          <a:p>
            <a:r>
              <a:rPr lang="en-US" dirty="0"/>
              <a:t>”War and Peace” by Leo Tolstoy</a:t>
            </a:r>
          </a:p>
          <a:p>
            <a:r>
              <a:rPr lang="en-US" dirty="0"/>
              <a:t>“Formation” by Beyoncé Knowles</a:t>
            </a:r>
          </a:p>
          <a:p>
            <a:r>
              <a:rPr lang="en-US" dirty="0"/>
              <a:t>Michael Jackson</a:t>
            </a:r>
          </a:p>
          <a:p>
            <a:r>
              <a:rPr lang="en-US" dirty="0"/>
              <a:t>“Data Points” by Nathan </a:t>
            </a:r>
            <a:r>
              <a:rPr lang="en-US" dirty="0" err="1"/>
              <a:t>Yau</a:t>
            </a:r>
            <a:endParaRPr lang="en-US" dirty="0"/>
          </a:p>
          <a:p>
            <a:r>
              <a:rPr lang="en-US" dirty="0"/>
              <a:t>“The Flight of the Bumblebee” by Nikolai Rimsky-Korsakov </a:t>
            </a:r>
          </a:p>
          <a:p>
            <a:r>
              <a:rPr lang="en-US" dirty="0"/>
              <a:t>“Norwegian Wood” by Haruki Murakami</a:t>
            </a:r>
          </a:p>
          <a:p>
            <a:r>
              <a:rPr lang="en-US" dirty="0"/>
              <a:t>Anna Pavlova</a:t>
            </a:r>
          </a:p>
          <a:p>
            <a:r>
              <a:rPr lang="en-US" dirty="0"/>
              <a:t>“</a:t>
            </a:r>
            <a:r>
              <a:rPr lang="en-US" dirty="0" err="1"/>
              <a:t>Pata</a:t>
            </a:r>
            <a:r>
              <a:rPr lang="en-US" dirty="0"/>
              <a:t> </a:t>
            </a:r>
            <a:r>
              <a:rPr lang="en-US" dirty="0" err="1"/>
              <a:t>Pata</a:t>
            </a:r>
            <a:r>
              <a:rPr lang="en-US" dirty="0"/>
              <a:t>” by Miriam </a:t>
            </a:r>
            <a:r>
              <a:rPr lang="en-US" dirty="0" err="1"/>
              <a:t>Makeba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did each of you do it? Was there anyone who didn’t fit? What did you do</a:t>
            </a:r>
            <a:r>
              <a:rPr lang="en-US" baseline="0" dirty="0"/>
              <a:t> with them?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8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Similar to the way </a:t>
            </a:r>
            <a:r>
              <a:rPr lang="en-US" dirty="0" err="1"/>
              <a:t>Playfair</a:t>
            </a:r>
            <a:r>
              <a:rPr lang="en-US" dirty="0"/>
              <a:t> is credited with inventing bar, line, and pie charts, Joseph Priestly is credited with inventing the concept of “data” around the 1770s. At the time, data was a revolutionary idea as the aggregation of data encoded a transformation of each datum.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Keeping this transformation at the front of our minds, in what ways (if at all) do you see data as distinct from an individual datum?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definition itself</a:t>
            </a:r>
            <a:r>
              <a:rPr lang="en-US" baseline="0" dirty="0"/>
              <a:t> is not about a representation of reality, but a starting place on which to build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6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Disaggregated data, generally in the aggregation state it was originally distributed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0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have</a:t>
            </a:r>
          </a:p>
          <a:p>
            <a:r>
              <a:rPr lang="en-US" dirty="0"/>
              <a:t>What you know about what you have</a:t>
            </a:r>
          </a:p>
          <a:p>
            <a:r>
              <a:rPr lang="en-US" dirty="0"/>
              <a:t>What those points refer to in the world</a:t>
            </a:r>
          </a:p>
          <a:p>
            <a:r>
              <a:rPr lang="en-US" dirty="0"/>
              <a:t>How those</a:t>
            </a:r>
            <a:r>
              <a:rPr lang="en-US" baseline="0" dirty="0"/>
              <a:t> points can </a:t>
            </a:r>
            <a:r>
              <a:rPr lang="en-US" baseline="0"/>
              <a:t>be manipulated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Priestly’s</a:t>
            </a:r>
            <a:r>
              <a:rPr lang="en-US" dirty="0"/>
              <a:t> 1765 Chart of Biography </a:t>
            </a:r>
            <a:r>
              <a:rPr lang="mr-IN" dirty="0"/>
              <a:t>–</a:t>
            </a:r>
            <a:r>
              <a:rPr lang="en-US" dirty="0"/>
              <a:t> over 2,000 names, this was used as the beginning for</a:t>
            </a:r>
            <a:r>
              <a:rPr lang="en-US" baseline="0" dirty="0"/>
              <a:t> many arguments about historical relationships in </a:t>
            </a:r>
            <a:r>
              <a:rPr lang="en-US" baseline="0" dirty="0" err="1"/>
              <a:t>Priestly’s</a:t>
            </a:r>
            <a:r>
              <a:rPr lang="en-US" baseline="0" dirty="0"/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Lectures on History and General Policy.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sense, it is what is taken as fact before the argument.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is included </a:t>
            </a:r>
            <a:r>
              <a:rPr lang="mr-I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according to Priestly, it’s everyone who was significant (about 2000 individuals in sports, arts, military, law, science, etc.) But even here, decisions were make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public.tableau.com</a:t>
            </a:r>
            <a:r>
              <a:rPr lang="en-US" dirty="0"/>
              <a:t>/views/Priestley/</a:t>
            </a:r>
            <a:r>
              <a:rPr lang="en-US" dirty="0" err="1"/>
              <a:t>ChartofBiography</a:t>
            </a:r>
            <a:r>
              <a:rPr lang="en-US" dirty="0"/>
              <a:t>?:embed=y&amp;:</a:t>
            </a:r>
            <a:r>
              <a:rPr lang="en-US" dirty="0" err="1"/>
              <a:t>display_count</a:t>
            </a:r>
            <a:r>
              <a:rPr lang="en-US" dirty="0"/>
              <a:t>=yes&amp;:</a:t>
            </a:r>
            <a:r>
              <a:rPr lang="en-US" dirty="0" err="1"/>
              <a:t>showTabs</a:t>
            </a:r>
            <a:r>
              <a:rPr lang="en-US" dirty="0"/>
              <a:t>=y&amp;:</a:t>
            </a:r>
            <a:r>
              <a:rPr lang="en-US" dirty="0" err="1"/>
              <a:t>showVizHome</a:t>
            </a:r>
            <a:r>
              <a:rPr lang="en-US" dirty="0"/>
              <a:t>=no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your</a:t>
            </a:r>
            <a:r>
              <a:rPr lang="en-US" baseline="0" dirty="0"/>
              <a:t> data, have to break it up into bins and breaks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3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 bins with color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1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2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5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7EA8C-5BCE-5844-8BF1-7FB4D69E43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A260-3724-D845-9EF0-5A579020A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3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tableau.com/views/Priestle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000"/>
              <a:t>Introduction to Data Visualization</a:t>
            </a:r>
          </a:p>
          <a:p>
            <a:r>
              <a:rPr lang="en-US" sz="1000"/>
              <a:t>The Graduate Center at CUNY</a:t>
            </a:r>
          </a:p>
          <a:p>
            <a:r>
              <a:rPr lang="en-US" sz="1000"/>
              <a:t>Michelle A. McSweeney</a:t>
            </a:r>
          </a:p>
        </p:txBody>
      </p:sp>
    </p:spTree>
    <p:extLst>
      <p:ext uri="{BB962C8B-B14F-4D97-AF65-F5344CB8AC3E}">
        <p14:creationId xmlns:p14="http://schemas.microsoft.com/office/powerpoint/2010/main" val="713982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Tables (csv/</a:t>
            </a:r>
            <a:r>
              <a:rPr lang="en-US" dirty="0" err="1"/>
              <a:t>tsv</a:t>
            </a:r>
            <a:r>
              <a:rPr lang="en-US" dirty="0"/>
              <a:t>/</a:t>
            </a:r>
            <a:r>
              <a:rPr lang="en-US" dirty="0" err="1"/>
              <a:t>xls</a:t>
            </a:r>
            <a:r>
              <a:rPr lang="en-US" dirty="0"/>
              <a:t>)</a:t>
            </a:r>
          </a:p>
          <a:p>
            <a:r>
              <a:rPr lang="en-US" dirty="0"/>
              <a:t>Text (txt/</a:t>
            </a:r>
            <a:r>
              <a:rPr lang="en-US" dirty="0" err="1"/>
              <a:t>json</a:t>
            </a:r>
            <a:r>
              <a:rPr lang="en-US" dirty="0"/>
              <a:t>)</a:t>
            </a:r>
          </a:p>
          <a:p>
            <a:r>
              <a:rPr lang="en-US" dirty="0"/>
              <a:t>Databases (SQL/</a:t>
            </a:r>
            <a:r>
              <a:rPr lang="en-US" dirty="0" err="1"/>
              <a:t>Odata</a:t>
            </a:r>
            <a:r>
              <a:rPr lang="en-US" dirty="0"/>
              <a:t>)</a:t>
            </a:r>
          </a:p>
          <a:p>
            <a:r>
              <a:rPr lang="en-US" dirty="0"/>
              <a:t>Shape File (</a:t>
            </a:r>
            <a:r>
              <a:rPr lang="en-US" dirty="0" err="1"/>
              <a:t>shp</a:t>
            </a:r>
            <a:r>
              <a:rPr lang="en-US" dirty="0"/>
              <a:t>/</a:t>
            </a:r>
            <a:r>
              <a:rPr lang="en-US" dirty="0" err="1"/>
              <a:t>kmz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4783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E8D06-DF55-43E7-9CF6-CFA00D2D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506D8-18BB-4C6F-8AFD-8177E6119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41B18-C9EB-400E-8D6B-38D439A5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52" y="1054121"/>
            <a:ext cx="5067537" cy="11938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F0E36-F481-431A-80C0-65B6FDABA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992" y="2408844"/>
            <a:ext cx="5067294" cy="33912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Reviewing the results </a:t>
            </a:r>
          </a:p>
          <a:p>
            <a:r>
              <a:rPr lang="en-US" sz="2000" dirty="0"/>
              <a:t>Statistical/Analytical</a:t>
            </a:r>
          </a:p>
          <a:p>
            <a:r>
              <a:rPr lang="en-US" sz="2000" dirty="0"/>
              <a:t>“Insights”</a:t>
            </a:r>
          </a:p>
          <a:p>
            <a:r>
              <a:rPr lang="en-US" sz="2000" dirty="0"/>
              <a:t>Cultural context</a:t>
            </a:r>
          </a:p>
          <a:p>
            <a:r>
              <a:rPr lang="en-US" sz="2000" dirty="0"/>
              <a:t>Prior knowledge or research</a:t>
            </a:r>
          </a:p>
        </p:txBody>
      </p:sp>
      <p:pic>
        <p:nvPicPr>
          <p:cNvPr id="6" name="Content Placeholder 5" descr="Presentation with org chart">
            <a:extLst>
              <a:ext uri="{FF2B5EF4-FFF2-40B4-BE49-F238E27FC236}">
                <a16:creationId xmlns:a16="http://schemas.microsoft.com/office/drawing/2014/main" id="{04DEC14C-B2C1-4219-9C47-A79BA383E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815" y="1428922"/>
            <a:ext cx="4000156" cy="400015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96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Data Features (in Tableau)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EB6148-86CB-4B8D-8FC3-A355AEAEF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87601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32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8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3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70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2800" u="none" strike="noStrike" dirty="0">
                          <a:effectLst/>
                        </a:rPr>
                        <a:t>AT001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AT002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AT003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AT004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AT005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AT006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AT007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AT008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Leo Tolstoy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Russian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Author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Yes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Beyoncé Knowles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American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Musician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2,500,000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Nathan </a:t>
                      </a:r>
                      <a:r>
                        <a:rPr lang="en-US" sz="2400" u="none" strike="noStrike" dirty="0" err="1">
                          <a:effectLst/>
                        </a:rPr>
                        <a:t>Yau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American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Statistician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Yes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NULL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Haruki Murakami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Japanese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Author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1949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Oprah Winfrey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American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Entertainer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1954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2,000,000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Victor Hugo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French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Author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1802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Miriam Makeba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South African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Musician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1932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Michael Jackson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American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Musician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1958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3,000,000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J.K. Rowling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British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Author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1965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10,000,000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Lev Manovich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Russian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Researcher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Yes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1960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William Playfair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Scottish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Economist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Yes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1759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30,000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28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7" y="461963"/>
            <a:ext cx="5157787" cy="823912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/>
              <a:t>Items (records, instances)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285875"/>
            <a:ext cx="5157787" cy="49037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Leo Tolstoy </a:t>
            </a:r>
          </a:p>
          <a:p>
            <a:r>
              <a:rPr lang="en-US" dirty="0"/>
              <a:t>Beyoncé Knowles</a:t>
            </a:r>
          </a:p>
          <a:p>
            <a:r>
              <a:rPr lang="en-US" dirty="0"/>
              <a:t>Nathan </a:t>
            </a:r>
            <a:r>
              <a:rPr lang="en-US" dirty="0" err="1"/>
              <a:t>Yau</a:t>
            </a:r>
            <a:endParaRPr lang="en-US" dirty="0"/>
          </a:p>
          <a:p>
            <a:r>
              <a:rPr lang="en-US" dirty="0"/>
              <a:t>Haruki Murakami</a:t>
            </a:r>
          </a:p>
          <a:p>
            <a:r>
              <a:rPr lang="en-US" dirty="0"/>
              <a:t>Oprah Winfrey</a:t>
            </a:r>
          </a:p>
          <a:p>
            <a:r>
              <a:rPr lang="en-US" dirty="0"/>
              <a:t>Victor Hugo</a:t>
            </a:r>
          </a:p>
          <a:p>
            <a:r>
              <a:rPr lang="en-US" dirty="0"/>
              <a:t>Miriam </a:t>
            </a:r>
            <a:r>
              <a:rPr lang="en-US" dirty="0" err="1"/>
              <a:t>Makeba</a:t>
            </a:r>
            <a:endParaRPr lang="en-US" dirty="0"/>
          </a:p>
          <a:p>
            <a:r>
              <a:rPr lang="en-US" dirty="0"/>
              <a:t>Michael Jackson</a:t>
            </a:r>
          </a:p>
          <a:p>
            <a:r>
              <a:rPr lang="en-US" dirty="0"/>
              <a:t>J.K. Rowling</a:t>
            </a:r>
          </a:p>
          <a:p>
            <a:r>
              <a:rPr lang="en-US" dirty="0"/>
              <a:t>Lev Manovich</a:t>
            </a:r>
          </a:p>
          <a:p>
            <a:r>
              <a:rPr lang="en-US" dirty="0"/>
              <a:t>William </a:t>
            </a:r>
            <a:r>
              <a:rPr lang="en-US" dirty="0" err="1"/>
              <a:t>Playfair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461963"/>
            <a:ext cx="5183188" cy="823912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/>
              <a:t>Attributes (variables, features)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285875"/>
            <a:ext cx="5183188" cy="4903788"/>
          </a:xfrm>
        </p:spPr>
        <p:txBody>
          <a:bodyPr/>
          <a:lstStyle/>
          <a:p>
            <a:r>
              <a:rPr lang="en-US" dirty="0"/>
              <a:t>Living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Nationality</a:t>
            </a:r>
          </a:p>
          <a:p>
            <a:r>
              <a:rPr lang="en-US" dirty="0"/>
              <a:t>Occupation</a:t>
            </a:r>
          </a:p>
          <a:p>
            <a:r>
              <a:rPr lang="en-US" dirty="0"/>
              <a:t>Status as Academic</a:t>
            </a:r>
          </a:p>
          <a:p>
            <a:r>
              <a:rPr lang="en-US" dirty="0"/>
              <a:t>Birth Year</a:t>
            </a:r>
          </a:p>
          <a:p>
            <a:r>
              <a:rPr lang="en-US" dirty="0"/>
              <a:t>Salary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6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7" y="461963"/>
            <a:ext cx="5157787" cy="823912"/>
          </a:xfrm>
        </p:spPr>
        <p:txBody>
          <a:bodyPr/>
          <a:lstStyle/>
          <a:p>
            <a:r>
              <a:rPr lang="en-US" sz="4400" dirty="0"/>
              <a:t>Semantics</a:t>
            </a:r>
            <a:r>
              <a:rPr lang="en-US" dirty="0"/>
              <a:t>	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</p:nvPr>
        </p:nvGraphicFramePr>
        <p:xfrm>
          <a:off x="839786" y="1235149"/>
          <a:ext cx="4736260" cy="55012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0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3200" u="none" strike="noStrike" dirty="0">
                          <a:effectLst/>
                        </a:rPr>
                        <a:t>ID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3200" u="none" strike="noStrike" dirty="0">
                          <a:effectLst/>
                        </a:rPr>
                        <a:t>Referent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149">
                <a:tc>
                  <a:txBody>
                    <a:bodyPr/>
                    <a:lstStyle/>
                    <a:p>
                      <a:r>
                        <a:rPr lang="en-US" sz="3200" dirty="0"/>
                        <a:t>AT001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149">
                <a:tc>
                  <a:txBody>
                    <a:bodyPr/>
                    <a:lstStyle/>
                    <a:p>
                      <a:r>
                        <a:rPr lang="en-US" sz="3200" dirty="0"/>
                        <a:t>AT002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149">
                <a:tc>
                  <a:txBody>
                    <a:bodyPr/>
                    <a:lstStyle/>
                    <a:p>
                      <a:r>
                        <a:rPr lang="en-US" sz="3200" dirty="0"/>
                        <a:t>AT003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149">
                <a:tc>
                  <a:txBody>
                    <a:bodyPr/>
                    <a:lstStyle/>
                    <a:p>
                      <a:r>
                        <a:rPr lang="en-US" sz="3200" dirty="0"/>
                        <a:t>AT004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Nationality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149">
                <a:tc>
                  <a:txBody>
                    <a:bodyPr/>
                    <a:lstStyle/>
                    <a:p>
                      <a:r>
                        <a:rPr lang="en-US" sz="3200" dirty="0"/>
                        <a:t>AT005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Occupation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149">
                <a:tc>
                  <a:txBody>
                    <a:bodyPr/>
                    <a:lstStyle/>
                    <a:p>
                      <a:r>
                        <a:rPr lang="en-US" sz="3200" dirty="0"/>
                        <a:t>AT006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Academic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149">
                <a:tc>
                  <a:txBody>
                    <a:bodyPr/>
                    <a:lstStyle/>
                    <a:p>
                      <a:r>
                        <a:rPr lang="en-US" sz="3200" dirty="0"/>
                        <a:t>AT007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Birth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395">
                <a:tc>
                  <a:txBody>
                    <a:bodyPr/>
                    <a:lstStyle/>
                    <a:p>
                      <a:r>
                        <a:rPr lang="en-US" sz="3200" dirty="0"/>
                        <a:t>AT008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461963"/>
            <a:ext cx="5183188" cy="823912"/>
          </a:xfrm>
        </p:spPr>
        <p:txBody>
          <a:bodyPr/>
          <a:lstStyle/>
          <a:p>
            <a:r>
              <a:rPr lang="en-US" sz="4400" dirty="0"/>
              <a:t>Types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285875"/>
            <a:ext cx="5183188" cy="49037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" name="Content Placeholder 1"/>
          <p:cNvGraphicFramePr>
            <a:graphicFrameLocks/>
          </p:cNvGraphicFramePr>
          <p:nvPr/>
        </p:nvGraphicFramePr>
        <p:xfrm>
          <a:off x="6172200" y="1285875"/>
          <a:ext cx="5176647" cy="54505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4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3200" u="none" strike="noStrike" dirty="0">
                          <a:effectLst/>
                        </a:rPr>
                        <a:t>Referent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  <a:tabLst/>
                        <a:defRPr/>
                      </a:pPr>
                      <a:r>
                        <a:rPr lang="en-US" sz="3200" u="none" strike="noStrike" dirty="0">
                          <a:effectLst/>
                        </a:rPr>
                        <a:t>Data</a:t>
                      </a:r>
                      <a:r>
                        <a:rPr lang="en-US" sz="3200" u="none" strike="noStrike" baseline="0" dirty="0">
                          <a:effectLst/>
                        </a:rPr>
                        <a:t> Type</a:t>
                      </a:r>
                      <a:r>
                        <a:rPr lang="en-US" sz="3200" u="none" strike="noStrike" dirty="0">
                          <a:effectLst/>
                        </a:rPr>
                        <a:t>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755">
                <a:tc>
                  <a:txBody>
                    <a:bodyPr/>
                    <a:lstStyle/>
                    <a:p>
                      <a:r>
                        <a:rPr lang="en-US" sz="28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755">
                <a:tc>
                  <a:txBody>
                    <a:bodyPr/>
                    <a:lstStyle/>
                    <a:p>
                      <a:r>
                        <a:rPr lang="en-US" sz="2800" dirty="0"/>
                        <a:t>Living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Boolean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755">
                <a:tc>
                  <a:txBody>
                    <a:bodyPr/>
                    <a:lstStyle/>
                    <a:p>
                      <a:r>
                        <a:rPr lang="en-US" sz="28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Binary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755">
                <a:tc>
                  <a:txBody>
                    <a:bodyPr/>
                    <a:lstStyle/>
                    <a:p>
                      <a:r>
                        <a:rPr lang="en-US" sz="2800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755">
                <a:tc>
                  <a:txBody>
                    <a:bodyPr/>
                    <a:lstStyle/>
                    <a:p>
                      <a:r>
                        <a:rPr lang="en-US" sz="2800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755">
                <a:tc>
                  <a:txBody>
                    <a:bodyPr/>
                    <a:lstStyle/>
                    <a:p>
                      <a:r>
                        <a:rPr lang="en-US" sz="2800" dirty="0"/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Binary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755">
                <a:tc>
                  <a:txBody>
                    <a:bodyPr/>
                    <a:lstStyle/>
                    <a:p>
                      <a:r>
                        <a:rPr lang="en-US" sz="2800" dirty="0"/>
                        <a:t>Birth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Ordinal Number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755">
                <a:tc>
                  <a:txBody>
                    <a:bodyPr/>
                    <a:lstStyle/>
                    <a:p>
                      <a:r>
                        <a:rPr lang="en-US" sz="28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Decimal</a:t>
                      </a:r>
                      <a:r>
                        <a:rPr lang="en-US" sz="2800" baseline="0" dirty="0"/>
                        <a:t> Number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26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Never “Raw”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Attributes are never perfect</a:t>
            </a:r>
          </a:p>
          <a:p>
            <a:r>
              <a:rPr lang="en-US" dirty="0"/>
              <a:t>Always have bins</a:t>
            </a:r>
          </a:p>
          <a:p>
            <a:r>
              <a:rPr lang="en-US" dirty="0"/>
              <a:t>Always have breaks</a:t>
            </a:r>
          </a:p>
          <a:p>
            <a:r>
              <a:rPr lang="en-US" dirty="0"/>
              <a:t>Data is, by definition, cultural</a:t>
            </a:r>
          </a:p>
          <a:p>
            <a:pPr lvl="1"/>
            <a:r>
              <a:rPr lang="en-US" dirty="0"/>
              <a:t>Zeros</a:t>
            </a:r>
          </a:p>
          <a:p>
            <a:pPr lvl="1"/>
            <a:r>
              <a:rPr lang="en-US" dirty="0"/>
              <a:t>Measurement</a:t>
            </a:r>
          </a:p>
          <a:p>
            <a:endParaRPr lang="en-US" dirty="0"/>
          </a:p>
          <a:p>
            <a:r>
              <a:rPr lang="en-US" dirty="0"/>
              <a:t>Collection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Transmission</a:t>
            </a:r>
          </a:p>
        </p:txBody>
      </p:sp>
    </p:spTree>
    <p:extLst>
      <p:ext uri="{BB962C8B-B14F-4D97-AF65-F5344CB8AC3E}">
        <p14:creationId xmlns:p14="http://schemas.microsoft.com/office/powerpoint/2010/main" val="122770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02F45-0045-4BDF-931B-D0001DCC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Longitude as a Cultural Phenomenon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F0F4-5E73-4564-B9E4-87141358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/>
              <a:t>Latitude is easy to measure – there’s the equator for a zero point</a:t>
            </a:r>
          </a:p>
          <a:p>
            <a:r>
              <a:rPr lang="en-US" sz="2400"/>
              <a:t>Longitude has no known zero point</a:t>
            </a:r>
          </a:p>
          <a:p>
            <a:r>
              <a:rPr lang="en-US" sz="2400"/>
              <a:t>The only truth of longitude is that the Earth is spinning, so measuring time tells us something about distance.</a:t>
            </a:r>
          </a:p>
          <a:p>
            <a:r>
              <a:rPr lang="en-US" sz="2400"/>
              <a:t>Meridian lines were proposed as early as AD 200 by Ancient Greeks.</a:t>
            </a:r>
          </a:p>
          <a:p>
            <a:r>
              <a:rPr lang="en-US" sz="2400"/>
              <a:t>A culturally adopted was established by a clockmaker in Greenwich, England in 1851. It caught on and was adopted widely, but “zero” could just as easily have been set in New York, Mumbai, or Dakar</a:t>
            </a:r>
          </a:p>
          <a:p>
            <a:r>
              <a:rPr lang="en-US" sz="2400"/>
              <a:t>Longitude is a cultural measurement</a:t>
            </a:r>
          </a:p>
        </p:txBody>
      </p:sp>
    </p:spTree>
    <p:extLst>
      <p:ext uri="{BB962C8B-B14F-4D97-AF65-F5344CB8AC3E}">
        <p14:creationId xmlns:p14="http://schemas.microsoft.com/office/powerpoint/2010/main" val="342242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8" y="304800"/>
            <a:ext cx="12001535" cy="5719482"/>
          </a:xfrm>
        </p:spPr>
      </p:pic>
    </p:spTree>
    <p:extLst>
      <p:ext uri="{BB962C8B-B14F-4D97-AF65-F5344CB8AC3E}">
        <p14:creationId xmlns:p14="http://schemas.microsoft.com/office/powerpoint/2010/main" val="248687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22176" cy="1965699"/>
          </a:xfrm>
        </p:spPr>
        <p:txBody>
          <a:bodyPr>
            <a:normAutofit/>
          </a:bodyPr>
          <a:lstStyle/>
          <a:p>
            <a:r>
              <a:rPr lang="en-US" dirty="0" err="1"/>
              <a:t>Priestly’s</a:t>
            </a:r>
            <a:r>
              <a:rPr lang="en-US" dirty="0"/>
              <a:t> Chart Remade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2" y="805613"/>
            <a:ext cx="8011759" cy="4906122"/>
          </a:xfrm>
        </p:spPr>
      </p:pic>
      <p:sp>
        <p:nvSpPr>
          <p:cNvPr id="4" name="TextBox 3"/>
          <p:cNvSpPr txBox="1"/>
          <p:nvPr/>
        </p:nvSpPr>
        <p:spPr>
          <a:xfrm>
            <a:off x="345067" y="5711735"/>
            <a:ext cx="4396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https://public.tableau.com/views/Priestley/</a:t>
            </a:r>
            <a:endParaRPr lang="en-US" dirty="0"/>
          </a:p>
          <a:p>
            <a:r>
              <a:rPr lang="en-US" dirty="0" err="1"/>
              <a:t>ChartofBiography</a:t>
            </a:r>
            <a:r>
              <a:rPr lang="en-US" dirty="0"/>
              <a:t>?:embed=y&amp;:</a:t>
            </a:r>
            <a:r>
              <a:rPr lang="en-US" dirty="0" err="1"/>
              <a:t>display_count</a:t>
            </a:r>
            <a:endParaRPr lang="en-US" dirty="0"/>
          </a:p>
          <a:p>
            <a:r>
              <a:rPr lang="en-US" dirty="0"/>
              <a:t>=yes&amp;:</a:t>
            </a:r>
            <a:r>
              <a:rPr lang="en-US" dirty="0" err="1"/>
              <a:t>showTabs</a:t>
            </a:r>
            <a:r>
              <a:rPr lang="en-US" dirty="0"/>
              <a:t>=y&amp;:</a:t>
            </a:r>
            <a:r>
              <a:rPr lang="en-US" dirty="0" err="1"/>
              <a:t>showVizHome</a:t>
            </a:r>
            <a:r>
              <a:rPr lang="en-US" dirty="0"/>
              <a:t>=no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Forum</a:t>
            </a:r>
            <a:br>
              <a:rPr lang="en-US" sz="2400" dirty="0"/>
            </a:br>
            <a:r>
              <a:rPr lang="en-US" sz="2400" dirty="0"/>
              <a:t>Sort the following people </a:t>
            </a:r>
            <a:r>
              <a:rPr lang="en-US" sz="2400" b="1" u="sng" dirty="0"/>
              <a:t>into no more than 3 </a:t>
            </a:r>
            <a:r>
              <a:rPr lang="en-US" sz="2400" dirty="0"/>
              <a:t>categories (feel free to google them):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0833"/>
            <a:ext cx="5096934" cy="4166130"/>
          </a:xfrm>
        </p:spPr>
        <p:txBody>
          <a:bodyPr>
            <a:normAutofit/>
          </a:bodyPr>
          <a:lstStyle/>
          <a:p>
            <a:r>
              <a:rPr lang="en-US" sz="2000"/>
              <a:t>Leo Tolstoy </a:t>
            </a:r>
          </a:p>
          <a:p>
            <a:r>
              <a:rPr lang="en-US" sz="2000"/>
              <a:t>Beyoncé Knowles</a:t>
            </a:r>
          </a:p>
          <a:p>
            <a:r>
              <a:rPr lang="en-US" sz="2000"/>
              <a:t>Nathan Yau</a:t>
            </a:r>
          </a:p>
          <a:p>
            <a:r>
              <a:rPr lang="en-US" sz="2000"/>
              <a:t>Haruki Murakami</a:t>
            </a:r>
          </a:p>
          <a:p>
            <a:r>
              <a:rPr lang="en-US" sz="2000"/>
              <a:t>Oprah Winfrey</a:t>
            </a:r>
          </a:p>
          <a:p>
            <a:r>
              <a:rPr lang="en-US" sz="2000"/>
              <a:t>Victor Hugo</a:t>
            </a:r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866" y="2010833"/>
            <a:ext cx="5096933" cy="4166130"/>
          </a:xfrm>
        </p:spPr>
        <p:txBody>
          <a:bodyPr>
            <a:normAutofit/>
          </a:bodyPr>
          <a:lstStyle/>
          <a:p>
            <a:r>
              <a:rPr lang="en-US" sz="2000"/>
              <a:t>Miriam Makeba</a:t>
            </a:r>
          </a:p>
          <a:p>
            <a:r>
              <a:rPr lang="en-US" sz="2000"/>
              <a:t>Michael Jackson</a:t>
            </a:r>
          </a:p>
          <a:p>
            <a:r>
              <a:rPr lang="en-US" sz="2000"/>
              <a:t>J.K. Rowling</a:t>
            </a:r>
          </a:p>
          <a:p>
            <a:r>
              <a:rPr lang="en-US" sz="2000"/>
              <a:t>Lev Manovich</a:t>
            </a:r>
          </a:p>
          <a:p>
            <a:r>
              <a:rPr lang="en-US" sz="2000"/>
              <a:t>William Playfair</a:t>
            </a:r>
          </a:p>
        </p:txBody>
      </p:sp>
    </p:spTree>
    <p:extLst>
      <p:ext uri="{BB962C8B-B14F-4D97-AF65-F5344CB8AC3E}">
        <p14:creationId xmlns:p14="http://schemas.microsoft.com/office/powerpoint/2010/main" val="236231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Data Types </a:t>
            </a:r>
            <a:r>
              <a:rPr lang="mr-IN">
                <a:solidFill>
                  <a:srgbClr val="FFFFFF"/>
                </a:solidFill>
              </a:rPr>
              <a:t>–</a:t>
            </a:r>
            <a:r>
              <a:rPr lang="en-US">
                <a:solidFill>
                  <a:srgbClr val="FFFFFF"/>
                </a:solidFill>
              </a:rPr>
              <a:t> Chart of Biography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Chart of Biography:</a:t>
            </a:r>
          </a:p>
          <a:p>
            <a:pPr lvl="1"/>
            <a:r>
              <a:rPr lang="en-US" dirty="0"/>
              <a:t>Items: people</a:t>
            </a:r>
          </a:p>
          <a:p>
            <a:pPr lvl="1"/>
            <a:r>
              <a:rPr lang="en-US" dirty="0"/>
              <a:t>Attributes: Name (nominal), area of influence (nominal), era (continuous)</a:t>
            </a:r>
          </a:p>
          <a:p>
            <a:pPr lvl="1"/>
            <a:r>
              <a:rPr lang="en-US" dirty="0"/>
              <a:t>Timeline/ Gantt Chart</a:t>
            </a:r>
          </a:p>
          <a:p>
            <a:pPr lvl="1"/>
            <a:r>
              <a:rPr lang="en-US" dirty="0"/>
              <a:t>Position, length, linear scale</a:t>
            </a:r>
          </a:p>
          <a:p>
            <a:r>
              <a:rPr lang="en-US" dirty="0"/>
              <a:t>Remake</a:t>
            </a:r>
          </a:p>
          <a:p>
            <a:pPr lvl="1"/>
            <a:r>
              <a:rPr lang="en-US" dirty="0"/>
              <a:t>Items: people</a:t>
            </a:r>
          </a:p>
          <a:p>
            <a:pPr lvl="1"/>
            <a:r>
              <a:rPr lang="en-US" dirty="0"/>
              <a:t>Attributes: Name (nominal), area of influence (nominal), era (continuous)</a:t>
            </a:r>
          </a:p>
          <a:p>
            <a:pPr lvl="1"/>
            <a:r>
              <a:rPr lang="en-US" dirty="0"/>
              <a:t>Timeline/ Scatter Plot /Bar Chart?</a:t>
            </a:r>
          </a:p>
          <a:p>
            <a:pPr lvl="1"/>
            <a:r>
              <a:rPr lang="en-US" dirty="0"/>
              <a:t>Position, Color, linear scale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09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Bins &amp; Breaks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83" y="389691"/>
            <a:ext cx="6213636" cy="568916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3786" y="1727520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How many can be perceived</a:t>
            </a:r>
          </a:p>
          <a:p>
            <a:r>
              <a:rPr lang="en-US" dirty="0"/>
              <a:t>How many can be understood</a:t>
            </a:r>
          </a:p>
          <a:p>
            <a:endParaRPr lang="en-US" dirty="0"/>
          </a:p>
          <a:p>
            <a:r>
              <a:rPr lang="en-US" dirty="0"/>
              <a:t>Here:</a:t>
            </a:r>
          </a:p>
          <a:p>
            <a:pPr lvl="1"/>
            <a:r>
              <a:rPr lang="en-US" dirty="0"/>
              <a:t>3 sizes</a:t>
            </a:r>
          </a:p>
          <a:p>
            <a:pPr lvl="1"/>
            <a:r>
              <a:rPr lang="en-US" dirty="0"/>
              <a:t>3 widths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0517" y="6248479"/>
            <a:ext cx="142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Munzer</a:t>
            </a:r>
            <a:r>
              <a:rPr lang="en-US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13504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174" y="442947"/>
            <a:ext cx="2196830" cy="1325563"/>
          </a:xfrm>
        </p:spPr>
        <p:txBody>
          <a:bodyPr/>
          <a:lstStyle/>
          <a:p>
            <a:r>
              <a:rPr lang="en-US" dirty="0"/>
              <a:t>Bins &amp; Breaks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8" y="971966"/>
            <a:ext cx="10149191" cy="5195641"/>
          </a:xfrm>
        </p:spPr>
      </p:pic>
    </p:spTree>
    <p:extLst>
      <p:ext uri="{BB962C8B-B14F-4D97-AF65-F5344CB8AC3E}">
        <p14:creationId xmlns:p14="http://schemas.microsoft.com/office/powerpoint/2010/main" val="788672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874"/>
            <a:ext cx="3111230" cy="1325563"/>
          </a:xfrm>
        </p:spPr>
        <p:txBody>
          <a:bodyPr/>
          <a:lstStyle/>
          <a:p>
            <a:r>
              <a:rPr lang="en-US" dirty="0"/>
              <a:t>Bins &amp; Breaks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40" y="365125"/>
            <a:ext cx="10074360" cy="6092988"/>
          </a:xfrm>
        </p:spPr>
      </p:pic>
    </p:spTree>
    <p:extLst>
      <p:ext uri="{BB962C8B-B14F-4D97-AF65-F5344CB8AC3E}">
        <p14:creationId xmlns:p14="http://schemas.microsoft.com/office/powerpoint/2010/main" val="3729134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7123"/>
            <a:ext cx="3075884" cy="2611539"/>
          </a:xfrm>
        </p:spPr>
        <p:txBody>
          <a:bodyPr>
            <a:normAutofit/>
          </a:bodyPr>
          <a:lstStyle/>
          <a:p>
            <a:r>
              <a:rPr lang="en-US" dirty="0"/>
              <a:t>Bins &amp; Breaks: Small Multiples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36" y="817123"/>
            <a:ext cx="9225864" cy="5612759"/>
          </a:xfrm>
        </p:spPr>
      </p:pic>
    </p:spTree>
    <p:extLst>
      <p:ext uri="{BB962C8B-B14F-4D97-AF65-F5344CB8AC3E}">
        <p14:creationId xmlns:p14="http://schemas.microsoft.com/office/powerpoint/2010/main" val="114989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927B8-CCFD-4C98-B365-20053615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Grouping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91910-D4DB-48DC-89BF-F4917B712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8"/>
            <a:ext cx="3427283" cy="497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Notational</a:t>
            </a:r>
          </a:p>
          <a:p>
            <a:r>
              <a:rPr lang="en-US" sz="2000" dirty="0"/>
              <a:t>Based on definitions</a:t>
            </a:r>
          </a:p>
          <a:p>
            <a:r>
              <a:rPr lang="en-US" sz="2000" dirty="0"/>
              <a:t>Ambiguous Classifications</a:t>
            </a:r>
          </a:p>
          <a:p>
            <a:r>
              <a:rPr lang="en-US" sz="2000" dirty="0"/>
              <a:t>Group membership can be argued</a:t>
            </a:r>
          </a:p>
          <a:p>
            <a:r>
              <a:rPr lang="en-US" sz="2000" dirty="0"/>
              <a:t>Qualitative and subjective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Famous People</a:t>
            </a:r>
          </a:p>
          <a:p>
            <a:r>
              <a:rPr lang="en-US" sz="2000" dirty="0"/>
              <a:t>Famous for</a:t>
            </a:r>
          </a:p>
          <a:p>
            <a:r>
              <a:rPr lang="en-US" sz="2000" dirty="0"/>
              <a:t>Role in society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791F8-6149-4337-9EBD-064E1B6C5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427271" cy="497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Logical</a:t>
            </a:r>
          </a:p>
          <a:p>
            <a:r>
              <a:rPr lang="en-US" sz="2100" dirty="0"/>
              <a:t>Mathematically based</a:t>
            </a:r>
          </a:p>
          <a:p>
            <a:r>
              <a:rPr lang="en-US" sz="2100" dirty="0"/>
              <a:t>Covers all logical possibilities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0" indent="0">
              <a:buNone/>
            </a:pPr>
            <a:r>
              <a:rPr lang="en-US" sz="2000" b="1" dirty="0"/>
              <a:t>Famous People</a:t>
            </a:r>
          </a:p>
          <a:p>
            <a:r>
              <a:rPr lang="en-US" sz="2100" dirty="0"/>
              <a:t>Number of letters</a:t>
            </a:r>
          </a:p>
          <a:p>
            <a:r>
              <a:rPr lang="en-US" sz="2100" dirty="0"/>
              <a:t>Year born/died</a:t>
            </a:r>
          </a:p>
          <a:p>
            <a:r>
              <a:rPr lang="en-US" sz="2100" dirty="0"/>
              <a:t>Alphabetical (syllables, etc.)</a:t>
            </a:r>
          </a:p>
          <a:p>
            <a:r>
              <a:rPr lang="en-US" sz="2100" dirty="0"/>
              <a:t>Number of children/pets/income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0373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697424"/>
            <a:ext cx="10515600" cy="54795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/>
              <a:t>Data: plural of datum. </a:t>
            </a: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3140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697424"/>
            <a:ext cx="10515600" cy="54795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/>
              <a:t>Data/Datum</a:t>
            </a:r>
            <a:r>
              <a:rPr lang="en-US" sz="6600" dirty="0"/>
              <a:t>: something given in an argument; the starting point on which to build; that which is assumed</a:t>
            </a:r>
          </a:p>
          <a:p>
            <a:pPr marL="0" indent="0">
              <a:buNone/>
            </a:pP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6055448" y="6008562"/>
            <a:ext cx="613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 Rosenberg 2013</a:t>
            </a:r>
            <a:r>
              <a:rPr lang="en-US" sz="3200"/>
              <a:t>, Miriam Webster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121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697424"/>
            <a:ext cx="10515600" cy="54795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/>
              <a:t>Raw Data: ??</a:t>
            </a:r>
          </a:p>
          <a:p>
            <a:pPr marL="0" indent="0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6057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Making Data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62947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3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Surveys</a:t>
            </a:r>
          </a:p>
          <a:p>
            <a:r>
              <a:rPr lang="en-US" dirty="0"/>
              <a:t>Observations</a:t>
            </a:r>
          </a:p>
          <a:p>
            <a:r>
              <a:rPr lang="en-US" dirty="0"/>
              <a:t>Measurements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83" y="144084"/>
            <a:ext cx="5794215" cy="6032879"/>
          </a:xfrm>
        </p:spPr>
      </p:pic>
      <p:sp>
        <p:nvSpPr>
          <p:cNvPr id="6" name="TextBox 5"/>
          <p:cNvSpPr txBox="1"/>
          <p:nvPr/>
        </p:nvSpPr>
        <p:spPr>
          <a:xfrm>
            <a:off x="194553" y="6074838"/>
            <a:ext cx="611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João</a:t>
            </a:r>
            <a:r>
              <a:rPr lang="en-US" dirty="0"/>
              <a:t> Batista </a:t>
            </a:r>
            <a:r>
              <a:rPr lang="en-US" dirty="0" err="1"/>
              <a:t>Neto</a:t>
            </a:r>
            <a:r>
              <a:rPr lang="en-US" dirty="0"/>
              <a:t> </a:t>
            </a:r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=43063497</a:t>
            </a:r>
          </a:p>
        </p:txBody>
      </p:sp>
    </p:spTree>
    <p:extLst>
      <p:ext uri="{BB962C8B-B14F-4D97-AF65-F5344CB8AC3E}">
        <p14:creationId xmlns:p14="http://schemas.microsoft.com/office/powerpoint/2010/main" val="419876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Disaggregated Instances</a:t>
            </a:r>
          </a:p>
          <a:p>
            <a:r>
              <a:rPr lang="en-US" dirty="0"/>
              <a:t>Counts</a:t>
            </a:r>
          </a:p>
          <a:p>
            <a:r>
              <a:rPr lang="en-US" dirty="0"/>
              <a:t>Mean/Median/Mode</a:t>
            </a:r>
          </a:p>
          <a:p>
            <a:r>
              <a:rPr lang="en-US" dirty="0"/>
              <a:t>Min/Max/Range</a:t>
            </a:r>
          </a:p>
          <a:p>
            <a:r>
              <a:rPr lang="en-US" dirty="0"/>
              <a:t>Quartiles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2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1112</Words>
  <Application>Microsoft Office PowerPoint</Application>
  <PresentationFormat>Widescreen</PresentationFormat>
  <Paragraphs>320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Data</vt:lpstr>
      <vt:lpstr>Forum Sort the following people into no more than 3 categories (feel free to google them): </vt:lpstr>
      <vt:lpstr>Grouping Types</vt:lpstr>
      <vt:lpstr>PowerPoint Presentation</vt:lpstr>
      <vt:lpstr>PowerPoint Presentation</vt:lpstr>
      <vt:lpstr>PowerPoint Presentation</vt:lpstr>
      <vt:lpstr>Making Data</vt:lpstr>
      <vt:lpstr>Collection</vt:lpstr>
      <vt:lpstr>Aggregation</vt:lpstr>
      <vt:lpstr>Distribution</vt:lpstr>
      <vt:lpstr>Interpretation</vt:lpstr>
      <vt:lpstr>Data Features (in Tableau)</vt:lpstr>
      <vt:lpstr>PowerPoint Presentation</vt:lpstr>
      <vt:lpstr>PowerPoint Presentation</vt:lpstr>
      <vt:lpstr>PowerPoint Presentation</vt:lpstr>
      <vt:lpstr>Data is Never “Raw”</vt:lpstr>
      <vt:lpstr>Longitude as a Cultural Phenomenon</vt:lpstr>
      <vt:lpstr>PowerPoint Presentation</vt:lpstr>
      <vt:lpstr>Priestly’s Chart Remade</vt:lpstr>
      <vt:lpstr>Data Types – Chart of Biography</vt:lpstr>
      <vt:lpstr>Bins &amp; Breaks</vt:lpstr>
      <vt:lpstr>Bins &amp; Breaks</vt:lpstr>
      <vt:lpstr>Bins &amp; Breaks</vt:lpstr>
      <vt:lpstr>Bins &amp; Breaks: Small Multiples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Michelle McSweeney</dc:creator>
  <cp:lastModifiedBy>Michelle McSweeney</cp:lastModifiedBy>
  <cp:revision>2</cp:revision>
  <dcterms:created xsi:type="dcterms:W3CDTF">2020-10-09T02:03:12Z</dcterms:created>
  <dcterms:modified xsi:type="dcterms:W3CDTF">2020-10-09T02:30:53Z</dcterms:modified>
</cp:coreProperties>
</file>