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585"/>
  </p:normalViewPr>
  <p:slideViewPr>
    <p:cSldViewPr snapToGrid="0" snapToObjects="1">
      <p:cViewPr varScale="1">
        <p:scale>
          <a:sx n="81" d="100"/>
          <a:sy n="81" d="100"/>
        </p:scale>
        <p:origin x="8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F812-A5B7-C541-8E2E-E8C1A38326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BF88A8-7351-944F-86A0-1C31B93469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E20460-6E5A-F542-897D-6922DF632A90}"/>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0CB77369-2533-4D4D-9F58-5FA208F6E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4CCD8-60F6-7641-B854-A6689674D682}"/>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188910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DC14-9BBE-B946-A77C-BA022E595B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783602-52C9-9245-A269-A82A565E82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FC3B7-F605-2F4C-B692-F08129602C64}"/>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672CD50A-21E1-9C49-AF2D-94EEBBDEA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4B19C-99D3-934B-BB6E-B5D751763359}"/>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49819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40C03-55D3-0C4C-B505-FEE295774B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901C43-3E47-EA42-B97B-CCA8D5B470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5DF6D-D06A-AA4D-9742-531E4C595C82}"/>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AD2AE7FE-BF59-224A-9E9B-896905EAD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4CF07-89DC-C644-9A1C-C6C5DCBD8D2F}"/>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136499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6088-AD49-0442-95DB-8A79C9A73B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7022F-FC4E-DE46-8B25-ABF3065B32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D0AB1-D0D8-1C45-A1E0-99B6CCE5587C}"/>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A118CCE8-14C9-EF41-80E5-22F25F205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3256E-78FE-174F-9CF3-67B2D86CC963}"/>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125161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243B-E15B-DE48-A009-3F468BFB2F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9099F-A088-DF48-A6EC-F75B1C781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92CBB8-CF25-5249-977E-1C46AEDAC91E}"/>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E57C28E4-A897-1445-B5CF-1C037D55D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00EDC-FA87-A04C-988D-8F3827AC6415}"/>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142100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71D8-B4DC-414B-A6A8-1E6F5576BB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2083C5-780F-FC49-9A47-05BA0CEE8F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340911-49DC-114A-B15E-13CDE810EE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BE924D-133C-1240-AFAA-26B0C0A34C24}"/>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6" name="Footer Placeholder 5">
            <a:extLst>
              <a:ext uri="{FF2B5EF4-FFF2-40B4-BE49-F238E27FC236}">
                <a16:creationId xmlns:a16="http://schemas.microsoft.com/office/drawing/2014/main" id="{615C9761-78B8-E748-84BC-9BE102D0A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C09D6-4E8A-F24A-809B-F5C0550DD48C}"/>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77786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2ADF-F6BD-5946-86A1-EBFD1E940B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4F9242-7940-9F4E-A334-55B81D7BB4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F02123-4B47-F245-B0A7-3A9F38401B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60944A-DDF6-F942-B8D5-159F0B2E0B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F5D93E-EE9E-2B44-9ED9-91AE83F94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828663-D704-304A-96CD-783F33FDBFFB}"/>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8" name="Footer Placeholder 7">
            <a:extLst>
              <a:ext uri="{FF2B5EF4-FFF2-40B4-BE49-F238E27FC236}">
                <a16:creationId xmlns:a16="http://schemas.microsoft.com/office/drawing/2014/main" id="{5696D5A7-BC47-044B-BFB3-38EE443B50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4F6734-8CC5-344C-BF35-4FE25277AACA}"/>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396570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1D58-1D6B-8A49-AB18-F9051D4A86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36AF74-BD8E-DE4A-8C98-3282E560569D}"/>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4" name="Footer Placeholder 3">
            <a:extLst>
              <a:ext uri="{FF2B5EF4-FFF2-40B4-BE49-F238E27FC236}">
                <a16:creationId xmlns:a16="http://schemas.microsoft.com/office/drawing/2014/main" id="{35BE31F2-FF01-BE47-BE54-5E9A3597CC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9FFFEF-9C52-EF47-A037-A187E801C67E}"/>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246308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6BB8-7EC6-A447-AF28-F7B5F4DDD4DD}"/>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3" name="Footer Placeholder 2">
            <a:extLst>
              <a:ext uri="{FF2B5EF4-FFF2-40B4-BE49-F238E27FC236}">
                <a16:creationId xmlns:a16="http://schemas.microsoft.com/office/drawing/2014/main" id="{B5556478-361B-A440-9A72-C055D887C8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A761BC-1919-C045-AE85-FBA422809E76}"/>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3857733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CF70-F218-4742-8CC1-65C990860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09EA23-7E8D-B641-AEA5-9D2976583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D38FDE-7EC7-A14D-BE51-108C72794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7966D6-9B2D-B548-AE75-2B5C39B02037}"/>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6" name="Footer Placeholder 5">
            <a:extLst>
              <a:ext uri="{FF2B5EF4-FFF2-40B4-BE49-F238E27FC236}">
                <a16:creationId xmlns:a16="http://schemas.microsoft.com/office/drawing/2014/main" id="{7F2E5ED5-0189-9D40-B602-D9BC09411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A0CE5-6326-6746-8054-E84B2FD507AC}"/>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350026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0EA5-534C-6D47-B587-AE5D5EA78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1490C1-7115-044A-8D3A-8F4BDFB15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3C23BD-EFD9-954C-AB10-48722B071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39B448-8AD6-A840-9E8A-DE33B5869496}"/>
              </a:ext>
            </a:extLst>
          </p:cNvPr>
          <p:cNvSpPr>
            <a:spLocks noGrp="1"/>
          </p:cNvSpPr>
          <p:nvPr>
            <p:ph type="dt" sz="half" idx="10"/>
          </p:nvPr>
        </p:nvSpPr>
        <p:spPr/>
        <p:txBody>
          <a:bodyPr/>
          <a:lstStyle/>
          <a:p>
            <a:fld id="{8190686E-0216-EE46-A0EB-A3BB9CEC0F3B}" type="datetimeFigureOut">
              <a:rPr lang="en-US" smtClean="0"/>
              <a:t>10/5/2020</a:t>
            </a:fld>
            <a:endParaRPr lang="en-US"/>
          </a:p>
        </p:txBody>
      </p:sp>
      <p:sp>
        <p:nvSpPr>
          <p:cNvPr id="6" name="Footer Placeholder 5">
            <a:extLst>
              <a:ext uri="{FF2B5EF4-FFF2-40B4-BE49-F238E27FC236}">
                <a16:creationId xmlns:a16="http://schemas.microsoft.com/office/drawing/2014/main" id="{3C7E7E70-53A4-4247-BA19-B2171E1DD1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27395-6EF7-0E4E-AAC4-DAC85ABD8425}"/>
              </a:ext>
            </a:extLst>
          </p:cNvPr>
          <p:cNvSpPr>
            <a:spLocks noGrp="1"/>
          </p:cNvSpPr>
          <p:nvPr>
            <p:ph type="sldNum" sz="quarter" idx="12"/>
          </p:nvPr>
        </p:nvSpPr>
        <p:spPr/>
        <p:txBody>
          <a:bodyPr/>
          <a:lstStyle/>
          <a:p>
            <a:fld id="{D9EAEC21-AC2A-654A-B9B8-53C378AEA9AA}" type="slidenum">
              <a:rPr lang="en-US" smtClean="0"/>
              <a:t>‹#›</a:t>
            </a:fld>
            <a:endParaRPr lang="en-US"/>
          </a:p>
        </p:txBody>
      </p:sp>
    </p:spTree>
    <p:extLst>
      <p:ext uri="{BB962C8B-B14F-4D97-AF65-F5344CB8AC3E}">
        <p14:creationId xmlns:p14="http://schemas.microsoft.com/office/powerpoint/2010/main" val="193377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020FC-51F0-184C-B326-6A486F9CC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7B47AB-552E-5345-BD2F-156E90A13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EAB11-79B1-BE45-8D51-AE8B50852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0686E-0216-EE46-A0EB-A3BB9CEC0F3B}" type="datetimeFigureOut">
              <a:rPr lang="en-US" smtClean="0"/>
              <a:t>10/5/2020</a:t>
            </a:fld>
            <a:endParaRPr lang="en-US"/>
          </a:p>
        </p:txBody>
      </p:sp>
      <p:sp>
        <p:nvSpPr>
          <p:cNvPr id="5" name="Footer Placeholder 4">
            <a:extLst>
              <a:ext uri="{FF2B5EF4-FFF2-40B4-BE49-F238E27FC236}">
                <a16:creationId xmlns:a16="http://schemas.microsoft.com/office/drawing/2014/main" id="{25E6CFFC-0C0A-F440-A26F-AE4D606FC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6850A9-8F82-A44D-A429-9E687DAF53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AEC21-AC2A-654A-B9B8-53C378AEA9AA}" type="slidenum">
              <a:rPr lang="en-US" smtClean="0"/>
              <a:t>‹#›</a:t>
            </a:fld>
            <a:endParaRPr lang="en-US"/>
          </a:p>
        </p:txBody>
      </p:sp>
    </p:spTree>
    <p:extLst>
      <p:ext uri="{BB962C8B-B14F-4D97-AF65-F5344CB8AC3E}">
        <p14:creationId xmlns:p14="http://schemas.microsoft.com/office/powerpoint/2010/main" val="3767791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Pin Up of Blog Post One</a:t>
            </a:r>
          </a:p>
        </p:txBody>
      </p:sp>
      <p:sp>
        <p:nvSpPr>
          <p:cNvPr id="3" name="Subtitle 2"/>
          <p:cNvSpPr>
            <a:spLocks noGrp="1"/>
          </p:cNvSpPr>
          <p:nvPr>
            <p:ph type="subTitle" idx="1"/>
          </p:nvPr>
        </p:nvSpPr>
        <p:spPr/>
        <p:txBody>
          <a:bodyPr/>
          <a:lstStyle/>
          <a:p>
            <a:r>
              <a:rPr lang="en-US" dirty="0"/>
              <a:t>Introduction to Data Visualization</a:t>
            </a:r>
          </a:p>
          <a:p>
            <a:r>
              <a:rPr lang="en-US" dirty="0"/>
              <a:t>The Graduate Center at CUNY | Fall 2020</a:t>
            </a:r>
          </a:p>
          <a:p>
            <a:r>
              <a:rPr lang="en-US" dirty="0"/>
              <a:t>Michelle A. McSweeney</a:t>
            </a:r>
          </a:p>
        </p:txBody>
      </p:sp>
    </p:spTree>
    <p:extLst>
      <p:ext uri="{BB962C8B-B14F-4D97-AF65-F5344CB8AC3E}">
        <p14:creationId xmlns:p14="http://schemas.microsoft.com/office/powerpoint/2010/main" val="411072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minute reflection</a:t>
            </a:r>
          </a:p>
        </p:txBody>
      </p:sp>
      <p:sp>
        <p:nvSpPr>
          <p:cNvPr id="3" name="Content Placeholder 2"/>
          <p:cNvSpPr>
            <a:spLocks noGrp="1"/>
          </p:cNvSpPr>
          <p:nvPr>
            <p:ph idx="1"/>
          </p:nvPr>
        </p:nvSpPr>
        <p:spPr/>
        <p:txBody>
          <a:bodyPr/>
          <a:lstStyle/>
          <a:p>
            <a:pPr marL="0" indent="0">
              <a:buNone/>
            </a:pPr>
            <a:r>
              <a:rPr lang="en-US" dirty="0"/>
              <a:t>Before we get started with the pinup, identify what you think is the biggest strength of your project and the biggest area for improvement.</a:t>
            </a:r>
          </a:p>
        </p:txBody>
      </p:sp>
    </p:spTree>
    <p:extLst>
      <p:ext uri="{BB962C8B-B14F-4D97-AF65-F5344CB8AC3E}">
        <p14:creationId xmlns:p14="http://schemas.microsoft.com/office/powerpoint/2010/main" val="148631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PinUp</a:t>
            </a:r>
            <a:endParaRPr lang="en-US" dirty="0"/>
          </a:p>
        </p:txBody>
      </p:sp>
      <p:sp>
        <p:nvSpPr>
          <p:cNvPr id="3" name="Content Placeholder 2"/>
          <p:cNvSpPr>
            <a:spLocks noGrp="1"/>
          </p:cNvSpPr>
          <p:nvPr>
            <p:ph idx="1"/>
          </p:nvPr>
        </p:nvSpPr>
        <p:spPr/>
        <p:txBody>
          <a:bodyPr/>
          <a:lstStyle/>
          <a:p>
            <a:r>
              <a:rPr lang="en-US" dirty="0"/>
              <a:t>What is this visualization about?</a:t>
            </a:r>
          </a:p>
          <a:p>
            <a:r>
              <a:rPr lang="en-US" dirty="0"/>
              <a:t>How does it communicate the result?</a:t>
            </a:r>
          </a:p>
          <a:p>
            <a:r>
              <a:rPr lang="en-US" dirty="0"/>
              <a:t>What visual cues does the author use?</a:t>
            </a:r>
          </a:p>
          <a:p>
            <a:r>
              <a:rPr lang="en-US" dirty="0"/>
              <a:t>What is effective?</a:t>
            </a:r>
          </a:p>
          <a:p>
            <a:r>
              <a:rPr lang="en-US" dirty="0"/>
              <a:t>How could this visualization be improved?</a:t>
            </a:r>
          </a:p>
          <a:p>
            <a:r>
              <a:rPr lang="en-US" dirty="0"/>
              <a:t>How could you envision this project being developed further?</a:t>
            </a:r>
          </a:p>
          <a:p>
            <a:endParaRPr lang="en-US" dirty="0"/>
          </a:p>
        </p:txBody>
      </p:sp>
    </p:spTree>
    <p:extLst>
      <p:ext uri="{BB962C8B-B14F-4D97-AF65-F5344CB8AC3E}">
        <p14:creationId xmlns:p14="http://schemas.microsoft.com/office/powerpoint/2010/main" val="208850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BEB4-03FA-4941-9C92-0D80599FF707}"/>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D43E113A-D53A-47E7-AD4A-2F06F700E7E7}"/>
              </a:ext>
            </a:extLst>
          </p:cNvPr>
          <p:cNvSpPr>
            <a:spLocks noGrp="1"/>
          </p:cNvSpPr>
          <p:nvPr>
            <p:ph idx="1"/>
          </p:nvPr>
        </p:nvSpPr>
        <p:spPr/>
        <p:txBody>
          <a:bodyPr>
            <a:normAutofit/>
          </a:bodyPr>
          <a:lstStyle/>
          <a:p>
            <a:r>
              <a:rPr lang="en-US" dirty="0"/>
              <a:t>Pairs – randomly generated</a:t>
            </a:r>
          </a:p>
          <a:p>
            <a:r>
              <a:rPr lang="en-US" dirty="0"/>
              <a:t>Author’s visualization on the </a:t>
            </a:r>
            <a:r>
              <a:rPr lang="en-US" dirty="0" err="1"/>
              <a:t>Critiquer’s</a:t>
            </a:r>
            <a:r>
              <a:rPr lang="en-US" dirty="0"/>
              <a:t> computer (share screen).</a:t>
            </a:r>
          </a:p>
          <a:p>
            <a:r>
              <a:rPr lang="en-US" dirty="0"/>
              <a:t>Author can ask for specific feedback, specify that some things are off limits (i.e., “I know the last visual is not complete, I’d like to do x, but don’t need feedback on it”), but avoid defending </a:t>
            </a:r>
            <a:r>
              <a:rPr lang="en-US"/>
              <a:t>your work.</a:t>
            </a:r>
            <a:endParaRPr lang="en-US" dirty="0"/>
          </a:p>
          <a:p>
            <a:r>
              <a:rPr lang="en-US" dirty="0" err="1"/>
              <a:t>Critiquer</a:t>
            </a:r>
            <a:r>
              <a:rPr lang="en-US" dirty="0"/>
              <a:t> goes through the visualization (on Tableau Public or on the Commons), verbalizing thoughts, decisions, and offering constructive feedback.</a:t>
            </a:r>
          </a:p>
          <a:p>
            <a:pPr>
              <a:buFont typeface="Arial" panose="020B0604020202020204" pitchFamily="34" charset="0"/>
              <a:buChar char="•"/>
            </a:pPr>
            <a:r>
              <a:rPr lang="en-US" dirty="0"/>
              <a:t>4 minutes – then switch</a:t>
            </a:r>
          </a:p>
          <a:p>
            <a:endParaRPr lang="en-US" dirty="0"/>
          </a:p>
        </p:txBody>
      </p:sp>
    </p:spTree>
    <p:extLst>
      <p:ext uri="{BB962C8B-B14F-4D97-AF65-F5344CB8AC3E}">
        <p14:creationId xmlns:p14="http://schemas.microsoft.com/office/powerpoint/2010/main" val="56429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186</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Pin Up of Blog Post One</vt:lpstr>
      <vt:lpstr>5 minute reflection</vt:lpstr>
      <vt:lpstr>PinUp</vt:lpstr>
      <vt:lpstr>Logistics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 Up of Blog Post One</dc:title>
  <dc:creator>Microsoft Office User</dc:creator>
  <cp:lastModifiedBy>Michelle McSweeney</cp:lastModifiedBy>
  <cp:revision>4</cp:revision>
  <dcterms:created xsi:type="dcterms:W3CDTF">2019-08-21T11:44:00Z</dcterms:created>
  <dcterms:modified xsi:type="dcterms:W3CDTF">2020-10-05T22:14:30Z</dcterms:modified>
</cp:coreProperties>
</file>